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24" r:id="rId2"/>
    <p:sldId id="343" r:id="rId3"/>
    <p:sldId id="344" r:id="rId4"/>
    <p:sldId id="350" r:id="rId5"/>
    <p:sldId id="351" r:id="rId6"/>
    <p:sldId id="352" r:id="rId7"/>
    <p:sldId id="353" r:id="rId8"/>
    <p:sldId id="345" r:id="rId9"/>
    <p:sldId id="326" r:id="rId10"/>
    <p:sldId id="327" r:id="rId11"/>
    <p:sldId id="348" r:id="rId12"/>
    <p:sldId id="347" r:id="rId13"/>
    <p:sldId id="328" r:id="rId14"/>
    <p:sldId id="329" r:id="rId15"/>
    <p:sldId id="349" r:id="rId16"/>
    <p:sldId id="330" r:id="rId17"/>
    <p:sldId id="331" r:id="rId18"/>
    <p:sldId id="332" r:id="rId19"/>
    <p:sldId id="289" r:id="rId20"/>
    <p:sldId id="280" r:id="rId21"/>
    <p:sldId id="333" r:id="rId22"/>
    <p:sldId id="256" r:id="rId23"/>
    <p:sldId id="258" r:id="rId24"/>
    <p:sldId id="325" r:id="rId25"/>
    <p:sldId id="284" r:id="rId26"/>
    <p:sldId id="334" r:id="rId27"/>
    <p:sldId id="260" r:id="rId28"/>
    <p:sldId id="346" r:id="rId29"/>
    <p:sldId id="290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259" r:id="rId39"/>
    <p:sldId id="281" r:id="rId40"/>
    <p:sldId id="282" r:id="rId41"/>
    <p:sldId id="317" r:id="rId42"/>
    <p:sldId id="272" r:id="rId43"/>
    <p:sldId id="313" r:id="rId44"/>
    <p:sldId id="320" r:id="rId45"/>
    <p:sldId id="314" r:id="rId46"/>
    <p:sldId id="315" r:id="rId47"/>
    <p:sldId id="274" r:id="rId48"/>
    <p:sldId id="275" r:id="rId49"/>
    <p:sldId id="276" r:id="rId50"/>
    <p:sldId id="277" r:id="rId51"/>
    <p:sldId id="311" r:id="rId52"/>
    <p:sldId id="283" r:id="rId53"/>
    <p:sldId id="321" r:id="rId54"/>
    <p:sldId id="310" r:id="rId55"/>
    <p:sldId id="312" r:id="rId56"/>
    <p:sldId id="291" r:id="rId57"/>
    <p:sldId id="257" r:id="rId58"/>
    <p:sldId id="318" r:id="rId59"/>
    <p:sldId id="319" r:id="rId60"/>
    <p:sldId id="292" r:id="rId61"/>
    <p:sldId id="293" r:id="rId62"/>
    <p:sldId id="294" r:id="rId63"/>
    <p:sldId id="295" r:id="rId64"/>
    <p:sldId id="322" r:id="rId65"/>
    <p:sldId id="323" r:id="rId66"/>
    <p:sldId id="296" r:id="rId67"/>
    <p:sldId id="297" r:id="rId68"/>
    <p:sldId id="298" r:id="rId69"/>
    <p:sldId id="299" r:id="rId70"/>
    <p:sldId id="300" r:id="rId71"/>
    <p:sldId id="301" r:id="rId72"/>
    <p:sldId id="302" r:id="rId73"/>
    <p:sldId id="303" r:id="rId74"/>
    <p:sldId id="304" r:id="rId75"/>
    <p:sldId id="305" r:id="rId76"/>
    <p:sldId id="306" r:id="rId77"/>
    <p:sldId id="307" r:id="rId78"/>
    <p:sldId id="308" r:id="rId79"/>
    <p:sldId id="309" r:id="rId80"/>
    <p:sldId id="316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9BD35C-AEA3-444D-92E3-26E19FF3555B}" v="91" dt="2025-05-30T22:05:56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D7E9118F-E632-4E6A-B791-38CBE55ECAA6}"/>
    <pc:docChg chg="modSld">
      <pc:chgData name="Lines, Todd" userId="afaf7c3a-e8aa-4568-882a-02ad8f9e19b0" providerId="ADAL" clId="{D7E9118F-E632-4E6A-B791-38CBE55ECAA6}" dt="2019-07-03T18:15:33.331" v="1"/>
      <pc:docMkLst>
        <pc:docMk/>
      </pc:docMkLst>
      <pc:sldChg chg="delSp modSp">
        <pc:chgData name="Lines, Todd" userId="afaf7c3a-e8aa-4568-882a-02ad8f9e19b0" providerId="ADAL" clId="{D7E9118F-E632-4E6A-B791-38CBE55ECAA6}" dt="2019-07-03T18:15:33.331" v="1"/>
        <pc:sldMkLst>
          <pc:docMk/>
          <pc:sldMk cId="3095849230" sldId="311"/>
        </pc:sldMkLst>
      </pc:sldChg>
    </pc:docChg>
  </pc:docChgLst>
  <pc:docChgLst>
    <pc:chgData name="Lines, Todd" userId="afaf7c3a-e8aa-4568-882a-02ad8f9e19b0" providerId="ADAL" clId="{619BD35C-AEA3-444D-92E3-26E19FF3555B}"/>
    <pc:docChg chg="undo custSel addSld modSld sldOrd">
      <pc:chgData name="Lines, Todd" userId="afaf7c3a-e8aa-4568-882a-02ad8f9e19b0" providerId="ADAL" clId="{619BD35C-AEA3-444D-92E3-26E19FF3555B}" dt="2025-05-30T22:06:01.837" v="1250" actId="21"/>
      <pc:docMkLst>
        <pc:docMk/>
      </pc:docMkLst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256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258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259"/>
        </pc:sldMkLst>
      </pc:sldChg>
      <pc:sldChg chg="delSp modSp add mod">
        <pc:chgData name="Lines, Todd" userId="afaf7c3a-e8aa-4568-882a-02ad8f9e19b0" providerId="ADAL" clId="{619BD35C-AEA3-444D-92E3-26E19FF3555B}" dt="2025-05-22T21:19:27.099" v="402" actId="21"/>
        <pc:sldMkLst>
          <pc:docMk/>
          <pc:sldMk cId="0" sldId="260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280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281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1503882618" sldId="282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4032121243" sldId="284"/>
        </pc:sldMkLst>
      </pc:sldChg>
      <pc:sldChg chg="modSp add mod">
        <pc:chgData name="Lines, Todd" userId="afaf7c3a-e8aa-4568-882a-02ad8f9e19b0" providerId="ADAL" clId="{619BD35C-AEA3-444D-92E3-26E19FF3555B}" dt="2025-05-29T20:48:52.145" v="525" actId="20577"/>
        <pc:sldMkLst>
          <pc:docMk/>
          <pc:sldMk cId="2879102157" sldId="289"/>
        </pc:sldMkLst>
        <pc:spChg chg="mod">
          <ac:chgData name="Lines, Todd" userId="afaf7c3a-e8aa-4568-882a-02ad8f9e19b0" providerId="ADAL" clId="{619BD35C-AEA3-444D-92E3-26E19FF3555B}" dt="2025-05-29T20:48:52.145" v="525" actId="20577"/>
          <ac:spMkLst>
            <pc:docMk/>
            <pc:sldMk cId="2879102157" sldId="289"/>
            <ac:spMk id="189444" creationId="{00000000-0000-0000-0000-000000000000}"/>
          </ac:spMkLst>
        </pc:spChg>
      </pc:sldChg>
      <pc:sldChg chg="add ord">
        <pc:chgData name="Lines, Todd" userId="afaf7c3a-e8aa-4568-882a-02ad8f9e19b0" providerId="ADAL" clId="{619BD35C-AEA3-444D-92E3-26E19FF3555B}" dt="2025-05-29T20:47:03.217" v="404"/>
        <pc:sldMkLst>
          <pc:docMk/>
          <pc:sldMk cId="4063523238" sldId="290"/>
        </pc:sldMkLst>
      </pc:sldChg>
      <pc:sldChg chg="modSp new mod">
        <pc:chgData name="Lines, Todd" userId="afaf7c3a-e8aa-4568-882a-02ad8f9e19b0" providerId="ADAL" clId="{619BD35C-AEA3-444D-92E3-26E19FF3555B}" dt="2025-04-30T22:52:10.132" v="14" actId="20577"/>
        <pc:sldMkLst>
          <pc:docMk/>
          <pc:sldMk cId="2910655548" sldId="324"/>
        </pc:sldMkLst>
        <pc:spChg chg="mod">
          <ac:chgData name="Lines, Todd" userId="afaf7c3a-e8aa-4568-882a-02ad8f9e19b0" providerId="ADAL" clId="{619BD35C-AEA3-444D-92E3-26E19FF3555B}" dt="2025-04-30T22:52:10.132" v="14" actId="20577"/>
          <ac:spMkLst>
            <pc:docMk/>
            <pc:sldMk cId="2910655548" sldId="324"/>
            <ac:spMk id="2" creationId="{85A4D019-5A60-8BF8-AF0B-4CEDD6838379}"/>
          </ac:spMkLst>
        </pc:spChg>
      </pc:sldChg>
      <pc:sldChg chg="addSp delSp modSp new mod ord modClrScheme chgLayout">
        <pc:chgData name="Lines, Todd" userId="afaf7c3a-e8aa-4568-882a-02ad8f9e19b0" providerId="ADAL" clId="{619BD35C-AEA3-444D-92E3-26E19FF3555B}" dt="2025-05-29T20:47:25.413" v="406"/>
        <pc:sldMkLst>
          <pc:docMk/>
          <pc:sldMk cId="3487216607" sldId="325"/>
        </pc:sldMkLst>
        <pc:spChg chg="add mod ord">
          <ac:chgData name="Lines, Todd" userId="afaf7c3a-e8aa-4568-882a-02ad8f9e19b0" providerId="ADAL" clId="{619BD35C-AEA3-444D-92E3-26E19FF3555B}" dt="2025-04-30T22:52:18.478" v="19" actId="20577"/>
          <ac:spMkLst>
            <pc:docMk/>
            <pc:sldMk cId="3487216607" sldId="325"/>
            <ac:spMk id="4" creationId="{2870AF99-D79D-FC4A-2CDD-5672F3458C32}"/>
          </ac:spMkLst>
        </pc:spChg>
        <pc:spChg chg="add mod ord">
          <ac:chgData name="Lines, Todd" userId="afaf7c3a-e8aa-4568-882a-02ad8f9e19b0" providerId="ADAL" clId="{619BD35C-AEA3-444D-92E3-26E19FF3555B}" dt="2025-04-30T22:52:16.259" v="16" actId="700"/>
          <ac:spMkLst>
            <pc:docMk/>
            <pc:sldMk cId="3487216607" sldId="325"/>
            <ac:spMk id="5" creationId="{3428C292-EB58-FE26-A549-459DB845C81D}"/>
          </ac:spMkLst>
        </pc:spChg>
      </pc:sldChg>
      <pc:sldChg chg="add">
        <pc:chgData name="Lines, Todd" userId="afaf7c3a-e8aa-4568-882a-02ad8f9e19b0" providerId="ADAL" clId="{619BD35C-AEA3-444D-92E3-26E19FF3555B}" dt="2025-04-30T22:53:01.099" v="20"/>
        <pc:sldMkLst>
          <pc:docMk/>
          <pc:sldMk cId="1913918850" sldId="326"/>
        </pc:sldMkLst>
      </pc:sldChg>
      <pc:sldChg chg="addSp delSp modSp add mod">
        <pc:chgData name="Lines, Todd" userId="afaf7c3a-e8aa-4568-882a-02ad8f9e19b0" providerId="ADAL" clId="{619BD35C-AEA3-444D-92E3-26E19FF3555B}" dt="2025-05-22T20:40:17.141" v="196" actId="21"/>
        <pc:sldMkLst>
          <pc:docMk/>
          <pc:sldMk cId="2254671127" sldId="327"/>
        </pc:sldMkLst>
        <pc:spChg chg="add mod">
          <ac:chgData name="Lines, Todd" userId="afaf7c3a-e8aa-4568-882a-02ad8f9e19b0" providerId="ADAL" clId="{619BD35C-AEA3-444D-92E3-26E19FF3555B}" dt="2025-05-22T20:31:32.428" v="48" actId="1076"/>
          <ac:spMkLst>
            <pc:docMk/>
            <pc:sldMk cId="2254671127" sldId="327"/>
            <ac:spMk id="2" creationId="{E6165EE6-D05F-16DA-6E1D-79D4F1647668}"/>
          </ac:spMkLst>
        </pc:spChg>
        <pc:spChg chg="add mod">
          <ac:chgData name="Lines, Todd" userId="afaf7c3a-e8aa-4568-882a-02ad8f9e19b0" providerId="ADAL" clId="{619BD35C-AEA3-444D-92E3-26E19FF3555B}" dt="2025-05-22T20:31:35.611" v="49" actId="1076"/>
          <ac:spMkLst>
            <pc:docMk/>
            <pc:sldMk cId="2254671127" sldId="327"/>
            <ac:spMk id="3" creationId="{DF7B3A32-9F16-F70D-F2EA-8C2F807079E4}"/>
          </ac:spMkLst>
        </pc:spChg>
        <pc:spChg chg="add mod">
          <ac:chgData name="Lines, Todd" userId="afaf7c3a-e8aa-4568-882a-02ad8f9e19b0" providerId="ADAL" clId="{619BD35C-AEA3-444D-92E3-26E19FF3555B}" dt="2025-05-22T20:31:38.315" v="50" actId="1076"/>
          <ac:spMkLst>
            <pc:docMk/>
            <pc:sldMk cId="2254671127" sldId="327"/>
            <ac:spMk id="4" creationId="{FB09030A-0A87-75BE-36A2-513B31E9E33D}"/>
          </ac:spMkLst>
        </pc:spChg>
        <pc:spChg chg="add mod">
          <ac:chgData name="Lines, Todd" userId="afaf7c3a-e8aa-4568-882a-02ad8f9e19b0" providerId="ADAL" clId="{619BD35C-AEA3-444D-92E3-26E19FF3555B}" dt="2025-05-22T20:31:41.740" v="51" actId="1076"/>
          <ac:spMkLst>
            <pc:docMk/>
            <pc:sldMk cId="2254671127" sldId="327"/>
            <ac:spMk id="5" creationId="{0B0DF698-590F-F320-82F8-CCEE8C8D62AA}"/>
          </ac:spMkLst>
        </pc:spChg>
        <pc:spChg chg="add mod">
          <ac:chgData name="Lines, Todd" userId="afaf7c3a-e8aa-4568-882a-02ad8f9e19b0" providerId="ADAL" clId="{619BD35C-AEA3-444D-92E3-26E19FF3555B}" dt="2025-05-22T20:32:57.919" v="61" actId="1035"/>
          <ac:spMkLst>
            <pc:docMk/>
            <pc:sldMk cId="2254671127" sldId="327"/>
            <ac:spMk id="6" creationId="{9134C089-B89A-F03C-0CD6-7267526C97A2}"/>
          </ac:spMkLst>
        </pc:spChg>
        <pc:spChg chg="add mod">
          <ac:chgData name="Lines, Todd" userId="afaf7c3a-e8aa-4568-882a-02ad8f9e19b0" providerId="ADAL" clId="{619BD35C-AEA3-444D-92E3-26E19FF3555B}" dt="2025-05-22T20:33:07.168" v="129" actId="1038"/>
          <ac:spMkLst>
            <pc:docMk/>
            <pc:sldMk cId="2254671127" sldId="327"/>
            <ac:spMk id="7" creationId="{AB36C069-9736-4CE5-B544-EAEDDBF57942}"/>
          </ac:spMkLst>
        </pc:spChg>
        <pc:spChg chg="add mod">
          <ac:chgData name="Lines, Todd" userId="afaf7c3a-e8aa-4568-882a-02ad8f9e19b0" providerId="ADAL" clId="{619BD35C-AEA3-444D-92E3-26E19FF3555B}" dt="2025-05-22T20:33:27.746" v="138" actId="1076"/>
          <ac:spMkLst>
            <pc:docMk/>
            <pc:sldMk cId="2254671127" sldId="327"/>
            <ac:spMk id="8" creationId="{30CFF936-7E6E-8164-DF7A-443D240F1B93}"/>
          </ac:spMkLst>
        </pc:spChg>
        <pc:spChg chg="add mod">
          <ac:chgData name="Lines, Todd" userId="afaf7c3a-e8aa-4568-882a-02ad8f9e19b0" providerId="ADAL" clId="{619BD35C-AEA3-444D-92E3-26E19FF3555B}" dt="2025-05-22T20:33:32.910" v="140" actId="1076"/>
          <ac:spMkLst>
            <pc:docMk/>
            <pc:sldMk cId="2254671127" sldId="327"/>
            <ac:spMk id="9" creationId="{B3F18618-3109-DC11-4CCE-AEFAE997158A}"/>
          </ac:spMkLst>
        </pc:spChg>
        <pc:spChg chg="add mod">
          <ac:chgData name="Lines, Todd" userId="afaf7c3a-e8aa-4568-882a-02ad8f9e19b0" providerId="ADAL" clId="{619BD35C-AEA3-444D-92E3-26E19FF3555B}" dt="2025-05-22T20:34:01.234" v="147" actId="1076"/>
          <ac:spMkLst>
            <pc:docMk/>
            <pc:sldMk cId="2254671127" sldId="327"/>
            <ac:spMk id="11" creationId="{63375FFB-7987-3C55-1CFB-9D557977A0D1}"/>
          </ac:spMkLst>
        </pc:spChg>
        <pc:spChg chg="add mod ord">
          <ac:chgData name="Lines, Todd" userId="afaf7c3a-e8aa-4568-882a-02ad8f9e19b0" providerId="ADAL" clId="{619BD35C-AEA3-444D-92E3-26E19FF3555B}" dt="2025-05-22T20:36:26.034" v="184" actId="1076"/>
          <ac:spMkLst>
            <pc:docMk/>
            <pc:sldMk cId="2254671127" sldId="327"/>
            <ac:spMk id="12" creationId="{137097A4-8D4F-D2DC-F925-45CFE53FC85A}"/>
          </ac:spMkLst>
        </pc:spChg>
        <pc:spChg chg="add mod">
          <ac:chgData name="Lines, Todd" userId="afaf7c3a-e8aa-4568-882a-02ad8f9e19b0" providerId="ADAL" clId="{619BD35C-AEA3-444D-92E3-26E19FF3555B}" dt="2025-05-22T20:34:37.290" v="159" actId="2085"/>
          <ac:spMkLst>
            <pc:docMk/>
            <pc:sldMk cId="2254671127" sldId="327"/>
            <ac:spMk id="13" creationId="{F51604F0-E05B-BF1D-2A56-AB3EBA3A6925}"/>
          </ac:spMkLst>
        </pc:spChg>
        <pc:spChg chg="add mod">
          <ac:chgData name="Lines, Todd" userId="afaf7c3a-e8aa-4568-882a-02ad8f9e19b0" providerId="ADAL" clId="{619BD35C-AEA3-444D-92E3-26E19FF3555B}" dt="2025-05-22T20:34:51.424" v="165" actId="207"/>
          <ac:spMkLst>
            <pc:docMk/>
            <pc:sldMk cId="2254671127" sldId="327"/>
            <ac:spMk id="14" creationId="{9A306981-AE81-FCC3-CCB7-EB431B7811F8}"/>
          </ac:spMkLst>
        </pc:spChg>
        <pc:spChg chg="add mod">
          <ac:chgData name="Lines, Todd" userId="afaf7c3a-e8aa-4568-882a-02ad8f9e19b0" providerId="ADAL" clId="{619BD35C-AEA3-444D-92E3-26E19FF3555B}" dt="2025-05-22T20:36:06.818" v="181" actId="206"/>
          <ac:spMkLst>
            <pc:docMk/>
            <pc:sldMk cId="2254671127" sldId="327"/>
            <ac:spMk id="16" creationId="{10940D89-A622-FA6B-FAD9-A9226C33BF1B}"/>
          </ac:spMkLst>
        </pc:spChg>
        <pc:spChg chg="add mod">
          <ac:chgData name="Lines, Todd" userId="afaf7c3a-e8aa-4568-882a-02ad8f9e19b0" providerId="ADAL" clId="{619BD35C-AEA3-444D-92E3-26E19FF3555B}" dt="2025-05-22T20:36:57.267" v="189" actId="1076"/>
          <ac:spMkLst>
            <pc:docMk/>
            <pc:sldMk cId="2254671127" sldId="327"/>
            <ac:spMk id="17" creationId="{1CD7EEAB-02E3-C0E7-1E73-B8FC4E8DA8E8}"/>
          </ac:spMkLst>
        </pc:spChg>
        <pc:spChg chg="add mod">
          <ac:chgData name="Lines, Todd" userId="afaf7c3a-e8aa-4568-882a-02ad8f9e19b0" providerId="ADAL" clId="{619BD35C-AEA3-444D-92E3-26E19FF3555B}" dt="2025-05-22T20:38:37.965" v="194" actId="207"/>
          <ac:spMkLst>
            <pc:docMk/>
            <pc:sldMk cId="2254671127" sldId="327"/>
            <ac:spMk id="18" creationId="{EEA178C1-9165-E793-1629-F9A0DF914171}"/>
          </ac:spMkLst>
        </pc:spChg>
        <pc:picChg chg="add del">
          <ac:chgData name="Lines, Todd" userId="afaf7c3a-e8aa-4568-882a-02ad8f9e19b0" providerId="ADAL" clId="{619BD35C-AEA3-444D-92E3-26E19FF3555B}" dt="2025-05-22T20:35:30.599" v="175" actId="478"/>
          <ac:picMkLst>
            <pc:docMk/>
            <pc:sldMk cId="2254671127" sldId="327"/>
            <ac:picMk id="7170" creationId="{E0F64A69-9941-06EA-A4E9-A54B44DDF918}"/>
          </ac:picMkLst>
        </pc:picChg>
      </pc:sldChg>
      <pc:sldChg chg="add">
        <pc:chgData name="Lines, Todd" userId="afaf7c3a-e8aa-4568-882a-02ad8f9e19b0" providerId="ADAL" clId="{619BD35C-AEA3-444D-92E3-26E19FF3555B}" dt="2025-04-30T22:53:01.099" v="20"/>
        <pc:sldMkLst>
          <pc:docMk/>
          <pc:sldMk cId="2851255635" sldId="328"/>
        </pc:sldMkLst>
      </pc:sldChg>
      <pc:sldChg chg="addSp delSp modSp add mod">
        <pc:chgData name="Lines, Todd" userId="afaf7c3a-e8aa-4568-882a-02ad8f9e19b0" providerId="ADAL" clId="{619BD35C-AEA3-444D-92E3-26E19FF3555B}" dt="2025-05-22T21:03:34.075" v="353" actId="20577"/>
        <pc:sldMkLst>
          <pc:docMk/>
          <pc:sldMk cId="1264702436" sldId="329"/>
        </pc:sldMkLst>
        <pc:spChg chg="add mod">
          <ac:chgData name="Lines, Todd" userId="afaf7c3a-e8aa-4568-882a-02ad8f9e19b0" providerId="ADAL" clId="{619BD35C-AEA3-444D-92E3-26E19FF3555B}" dt="2025-05-22T21:00:05.534" v="295" actId="1076"/>
          <ac:spMkLst>
            <pc:docMk/>
            <pc:sldMk cId="1264702436" sldId="329"/>
            <ac:spMk id="5" creationId="{7A37C2B0-2C16-0FDE-3DD4-6C76A447BA47}"/>
          </ac:spMkLst>
        </pc:spChg>
        <pc:spChg chg="add mod">
          <ac:chgData name="Lines, Todd" userId="afaf7c3a-e8aa-4568-882a-02ad8f9e19b0" providerId="ADAL" clId="{619BD35C-AEA3-444D-92E3-26E19FF3555B}" dt="2025-05-22T21:00:08.919" v="297" actId="20577"/>
          <ac:spMkLst>
            <pc:docMk/>
            <pc:sldMk cId="1264702436" sldId="329"/>
            <ac:spMk id="6" creationId="{97BFBA64-CD0E-B06A-1B3E-2BE9C2E80686}"/>
          </ac:spMkLst>
        </pc:spChg>
        <pc:spChg chg="add mod">
          <ac:chgData name="Lines, Todd" userId="afaf7c3a-e8aa-4568-882a-02ad8f9e19b0" providerId="ADAL" clId="{619BD35C-AEA3-444D-92E3-26E19FF3555B}" dt="2025-05-22T21:00:21.126" v="303" actId="20577"/>
          <ac:spMkLst>
            <pc:docMk/>
            <pc:sldMk cId="1264702436" sldId="329"/>
            <ac:spMk id="7" creationId="{028E41CC-0FCE-1B3D-391A-E4EB51182BE7}"/>
          </ac:spMkLst>
        </pc:spChg>
        <pc:spChg chg="add mod">
          <ac:chgData name="Lines, Todd" userId="afaf7c3a-e8aa-4568-882a-02ad8f9e19b0" providerId="ADAL" clId="{619BD35C-AEA3-444D-92E3-26E19FF3555B}" dt="2025-05-22T21:00:30.167" v="307" actId="20577"/>
          <ac:spMkLst>
            <pc:docMk/>
            <pc:sldMk cId="1264702436" sldId="329"/>
            <ac:spMk id="8" creationId="{0AA8A7E4-7FE7-361B-F3A3-248AF6E0B86C}"/>
          </ac:spMkLst>
        </pc:spChg>
        <pc:spChg chg="add mod">
          <ac:chgData name="Lines, Todd" userId="afaf7c3a-e8aa-4568-882a-02ad8f9e19b0" providerId="ADAL" clId="{619BD35C-AEA3-444D-92E3-26E19FF3555B}" dt="2025-05-22T21:01:01.252" v="310" actId="2085"/>
          <ac:spMkLst>
            <pc:docMk/>
            <pc:sldMk cId="1264702436" sldId="329"/>
            <ac:spMk id="9" creationId="{0251E1C9-7E2D-B4E8-E0CC-47CAFC9B0494}"/>
          </ac:spMkLst>
        </pc:spChg>
        <pc:spChg chg="add mod">
          <ac:chgData name="Lines, Todd" userId="afaf7c3a-e8aa-4568-882a-02ad8f9e19b0" providerId="ADAL" clId="{619BD35C-AEA3-444D-92E3-26E19FF3555B}" dt="2025-05-22T21:01:48.917" v="325" actId="1037"/>
          <ac:spMkLst>
            <pc:docMk/>
            <pc:sldMk cId="1264702436" sldId="329"/>
            <ac:spMk id="10" creationId="{D36FAAA6-F655-0588-B380-951C07E22D73}"/>
          </ac:spMkLst>
        </pc:spChg>
        <pc:spChg chg="add mod">
          <ac:chgData name="Lines, Todd" userId="afaf7c3a-e8aa-4568-882a-02ad8f9e19b0" providerId="ADAL" clId="{619BD35C-AEA3-444D-92E3-26E19FF3555B}" dt="2025-05-22T21:03:34.075" v="353" actId="20577"/>
          <ac:spMkLst>
            <pc:docMk/>
            <pc:sldMk cId="1264702436" sldId="329"/>
            <ac:spMk id="11" creationId="{6E06FE0E-481E-1DE5-A108-19093A95C373}"/>
          </ac:spMkLst>
        </pc:spChg>
      </pc:sldChg>
      <pc:sldChg chg="addSp delSp modSp add mod">
        <pc:chgData name="Lines, Todd" userId="afaf7c3a-e8aa-4568-882a-02ad8f9e19b0" providerId="ADAL" clId="{619BD35C-AEA3-444D-92E3-26E19FF3555B}" dt="2025-05-30T22:06:01.837" v="1250" actId="21"/>
        <pc:sldMkLst>
          <pc:docMk/>
          <pc:sldMk cId="3545478731" sldId="330"/>
        </pc:sldMkLst>
        <pc:spChg chg="add mod">
          <ac:chgData name="Lines, Todd" userId="afaf7c3a-e8aa-4568-882a-02ad8f9e19b0" providerId="ADAL" clId="{619BD35C-AEA3-444D-92E3-26E19FF3555B}" dt="2025-05-22T21:09:40.591" v="386" actId="1035"/>
          <ac:spMkLst>
            <pc:docMk/>
            <pc:sldMk cId="3545478731" sldId="330"/>
            <ac:spMk id="2" creationId="{11A3DADA-B0BC-2B41-9800-CC763BF5731C}"/>
          </ac:spMkLst>
        </pc:spChg>
        <pc:spChg chg="add mod">
          <ac:chgData name="Lines, Todd" userId="afaf7c3a-e8aa-4568-882a-02ad8f9e19b0" providerId="ADAL" clId="{619BD35C-AEA3-444D-92E3-26E19FF3555B}" dt="2025-05-22T21:09:40.591" v="386" actId="1035"/>
          <ac:spMkLst>
            <pc:docMk/>
            <pc:sldMk cId="3545478731" sldId="330"/>
            <ac:spMk id="3" creationId="{98F124E3-3743-FF40-EB39-D9F4334B64DA}"/>
          </ac:spMkLst>
        </pc:spChg>
        <pc:spChg chg="add mod">
          <ac:chgData name="Lines, Todd" userId="afaf7c3a-e8aa-4568-882a-02ad8f9e19b0" providerId="ADAL" clId="{619BD35C-AEA3-444D-92E3-26E19FF3555B}" dt="2025-05-22T21:09:40.591" v="386" actId="1035"/>
          <ac:spMkLst>
            <pc:docMk/>
            <pc:sldMk cId="3545478731" sldId="330"/>
            <ac:spMk id="4" creationId="{D33026EF-C7D7-700C-DA2D-54589005EE1E}"/>
          </ac:spMkLst>
        </pc:spChg>
        <pc:spChg chg="add mod">
          <ac:chgData name="Lines, Todd" userId="afaf7c3a-e8aa-4568-882a-02ad8f9e19b0" providerId="ADAL" clId="{619BD35C-AEA3-444D-92E3-26E19FF3555B}" dt="2025-05-22T21:09:40.591" v="386" actId="1035"/>
          <ac:spMkLst>
            <pc:docMk/>
            <pc:sldMk cId="3545478731" sldId="330"/>
            <ac:spMk id="5" creationId="{2669E0F7-22FB-C2A1-4DA3-E9CF1BB6D61F}"/>
          </ac:spMkLst>
        </pc:spChg>
        <pc:spChg chg="add mod">
          <ac:chgData name="Lines, Todd" userId="afaf7c3a-e8aa-4568-882a-02ad8f9e19b0" providerId="ADAL" clId="{619BD35C-AEA3-444D-92E3-26E19FF3555B}" dt="2025-05-22T21:08:53.650" v="378" actId="206"/>
          <ac:spMkLst>
            <pc:docMk/>
            <pc:sldMk cId="3545478731" sldId="330"/>
            <ac:spMk id="6" creationId="{81DD6ED5-8357-1D9E-39B5-5B901BB7B6F0}"/>
          </ac:spMkLst>
        </pc:spChg>
        <pc:spChg chg="add mod">
          <ac:chgData name="Lines, Todd" userId="afaf7c3a-e8aa-4568-882a-02ad8f9e19b0" providerId="ADAL" clId="{619BD35C-AEA3-444D-92E3-26E19FF3555B}" dt="2025-05-22T21:09:02.312" v="381" actId="1076"/>
          <ac:spMkLst>
            <pc:docMk/>
            <pc:sldMk cId="3545478731" sldId="330"/>
            <ac:spMk id="7" creationId="{491AB735-4C8B-21FE-4313-08571F3FD692}"/>
          </ac:spMkLst>
        </pc:spChg>
        <pc:spChg chg="add mod">
          <ac:chgData name="Lines, Todd" userId="afaf7c3a-e8aa-4568-882a-02ad8f9e19b0" providerId="ADAL" clId="{619BD35C-AEA3-444D-92E3-26E19FF3555B}" dt="2025-05-22T21:09:49.360" v="397" actId="1038"/>
          <ac:spMkLst>
            <pc:docMk/>
            <pc:sldMk cId="3545478731" sldId="330"/>
            <ac:spMk id="8" creationId="{B6737B70-9F99-D933-32FE-84D8971E48A3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0" creationId="{18593858-9467-2B95-EB46-27A7220ED5DF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1" creationId="{D1125D95-9845-F4C8-FD7D-E1F2167E2C9D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2" creationId="{53092FC0-EC32-6EDE-18E8-8FEBE11CC450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3" creationId="{FEF57580-C2A1-2F9C-8370-D6440BA1A1EB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4" creationId="{1CA64F00-60BB-4782-55C2-A9F84FA8882F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5" creationId="{53DE6AB2-CEB4-7982-7606-336B94A41D50}"/>
          </ac:spMkLst>
        </pc:spChg>
        <pc:spChg chg="add mod">
          <ac:chgData name="Lines, Todd" userId="afaf7c3a-e8aa-4568-882a-02ad8f9e19b0" providerId="ADAL" clId="{619BD35C-AEA3-444D-92E3-26E19FF3555B}" dt="2025-05-30T22:00:42.790" v="1173"/>
          <ac:spMkLst>
            <pc:docMk/>
            <pc:sldMk cId="3545478731" sldId="330"/>
            <ac:spMk id="16" creationId="{4133BDF1-DB9E-BC38-A3C2-8F64C94192D0}"/>
          </ac:spMkLst>
        </pc:spChg>
        <pc:spChg chg="add mod">
          <ac:chgData name="Lines, Todd" userId="afaf7c3a-e8aa-4568-882a-02ad8f9e19b0" providerId="ADAL" clId="{619BD35C-AEA3-444D-92E3-26E19FF3555B}" dt="2025-05-30T22:01:25.275" v="1180" actId="1076"/>
          <ac:spMkLst>
            <pc:docMk/>
            <pc:sldMk cId="3545478731" sldId="330"/>
            <ac:spMk id="17" creationId="{1F0D014B-3208-64F4-4B9B-3A24FF135782}"/>
          </ac:spMkLst>
        </pc:spChg>
        <pc:spChg chg="add mod">
          <ac:chgData name="Lines, Todd" userId="afaf7c3a-e8aa-4568-882a-02ad8f9e19b0" providerId="ADAL" clId="{619BD35C-AEA3-444D-92E3-26E19FF3555B}" dt="2025-05-30T22:01:33.088" v="1182" actId="1076"/>
          <ac:spMkLst>
            <pc:docMk/>
            <pc:sldMk cId="3545478731" sldId="330"/>
            <ac:spMk id="18" creationId="{3C7D31FD-7054-596A-B4FB-279C7977AF10}"/>
          </ac:spMkLst>
        </pc:spChg>
        <pc:spChg chg="add mod">
          <ac:chgData name="Lines, Todd" userId="afaf7c3a-e8aa-4568-882a-02ad8f9e19b0" providerId="ADAL" clId="{619BD35C-AEA3-444D-92E3-26E19FF3555B}" dt="2025-05-30T22:02:15.751" v="1189" actId="207"/>
          <ac:spMkLst>
            <pc:docMk/>
            <pc:sldMk cId="3545478731" sldId="330"/>
            <ac:spMk id="19" creationId="{F6F83890-4B6E-6F6E-A76F-6A9B8C33E5A2}"/>
          </ac:spMkLst>
        </pc:spChg>
        <pc:spChg chg="add mod">
          <ac:chgData name="Lines, Todd" userId="afaf7c3a-e8aa-4568-882a-02ad8f9e19b0" providerId="ADAL" clId="{619BD35C-AEA3-444D-92E3-26E19FF3555B}" dt="2025-05-30T22:02:22.504" v="1191" actId="1076"/>
          <ac:spMkLst>
            <pc:docMk/>
            <pc:sldMk cId="3545478731" sldId="330"/>
            <ac:spMk id="20" creationId="{C85B8FA2-DB0E-26DA-C031-2FB3813638CD}"/>
          </ac:spMkLst>
        </pc:spChg>
        <pc:spChg chg="add mod">
          <ac:chgData name="Lines, Todd" userId="afaf7c3a-e8aa-4568-882a-02ad8f9e19b0" providerId="ADAL" clId="{619BD35C-AEA3-444D-92E3-26E19FF3555B}" dt="2025-05-30T22:02:57.767" v="1197" actId="2711"/>
          <ac:spMkLst>
            <pc:docMk/>
            <pc:sldMk cId="3545478731" sldId="330"/>
            <ac:spMk id="21" creationId="{C45C5506-31C8-DB8E-45A4-14FFA5E53407}"/>
          </ac:spMkLst>
        </pc:spChg>
        <pc:spChg chg="add mod">
          <ac:chgData name="Lines, Todd" userId="afaf7c3a-e8aa-4568-882a-02ad8f9e19b0" providerId="ADAL" clId="{619BD35C-AEA3-444D-92E3-26E19FF3555B}" dt="2025-05-30T22:03:33.938" v="1204" actId="20577"/>
          <ac:spMkLst>
            <pc:docMk/>
            <pc:sldMk cId="3545478731" sldId="330"/>
            <ac:spMk id="22" creationId="{8CD3EDA8-828F-922F-7B33-23D1BDD06013}"/>
          </ac:spMkLst>
        </pc:spChg>
        <pc:spChg chg="add mod">
          <ac:chgData name="Lines, Todd" userId="afaf7c3a-e8aa-4568-882a-02ad8f9e19b0" providerId="ADAL" clId="{619BD35C-AEA3-444D-92E3-26E19FF3555B}" dt="2025-05-30T22:04:06.541" v="1223" actId="1076"/>
          <ac:spMkLst>
            <pc:docMk/>
            <pc:sldMk cId="3545478731" sldId="330"/>
            <ac:spMk id="23" creationId="{6DB0D8B0-B3CF-2617-51D7-94EAF4B80511}"/>
          </ac:spMkLst>
        </pc:spChg>
        <pc:spChg chg="add mod ord">
          <ac:chgData name="Lines, Todd" userId="afaf7c3a-e8aa-4568-882a-02ad8f9e19b0" providerId="ADAL" clId="{619BD35C-AEA3-444D-92E3-26E19FF3555B}" dt="2025-05-30T22:05:35.412" v="1248" actId="166"/>
          <ac:spMkLst>
            <pc:docMk/>
            <pc:sldMk cId="3545478731" sldId="330"/>
            <ac:spMk id="24" creationId="{C806F35B-AA7B-49FC-70D2-448576785092}"/>
          </ac:spMkLst>
        </pc:spChg>
        <pc:spChg chg="add mod">
          <ac:chgData name="Lines, Todd" userId="afaf7c3a-e8aa-4568-882a-02ad8f9e19b0" providerId="ADAL" clId="{619BD35C-AEA3-444D-92E3-26E19FF3555B}" dt="2025-05-30T22:05:28.152" v="1246" actId="2085"/>
          <ac:spMkLst>
            <pc:docMk/>
            <pc:sldMk cId="3545478731" sldId="330"/>
            <ac:spMk id="25" creationId="{70BD534E-B300-6F42-C8E4-D7530DA71995}"/>
          </ac:spMkLst>
        </pc:spChg>
        <pc:picChg chg="add mod">
          <ac:chgData name="Lines, Todd" userId="afaf7c3a-e8aa-4568-882a-02ad8f9e19b0" providerId="ADAL" clId="{619BD35C-AEA3-444D-92E3-26E19FF3555B}" dt="2025-05-30T22:00:42.790" v="1173"/>
          <ac:picMkLst>
            <pc:docMk/>
            <pc:sldMk cId="3545478731" sldId="330"/>
            <ac:picMk id="9" creationId="{7DEF14B0-987A-2E6E-DA74-4E0B6966D058}"/>
          </ac:picMkLst>
        </pc:picChg>
        <pc:picChg chg="del mod">
          <ac:chgData name="Lines, Todd" userId="afaf7c3a-e8aa-4568-882a-02ad8f9e19b0" providerId="ADAL" clId="{619BD35C-AEA3-444D-92E3-26E19FF3555B}" dt="2025-05-30T22:06:01.837" v="1250" actId="21"/>
          <ac:picMkLst>
            <pc:docMk/>
            <pc:sldMk cId="3545478731" sldId="330"/>
            <ac:picMk id="26" creationId="{7F6E05E2-BB6F-43F5-320C-973C5846EB50}"/>
          </ac:picMkLst>
        </pc:picChg>
        <pc:picChg chg="mod">
          <ac:chgData name="Lines, Todd" userId="afaf7c3a-e8aa-4568-882a-02ad8f9e19b0" providerId="ADAL" clId="{619BD35C-AEA3-444D-92E3-26E19FF3555B}" dt="2025-05-30T22:05:11.080" v="1242" actId="1076"/>
          <ac:picMkLst>
            <pc:docMk/>
            <pc:sldMk cId="3545478731" sldId="330"/>
            <ac:picMk id="8196" creationId="{74CA564A-7CAD-7001-DD22-C2A79ACBC43D}"/>
          </ac:picMkLst>
        </pc:picChg>
      </pc:sldChg>
      <pc:sldChg chg="add">
        <pc:chgData name="Lines, Todd" userId="afaf7c3a-e8aa-4568-882a-02ad8f9e19b0" providerId="ADAL" clId="{619BD35C-AEA3-444D-92E3-26E19FF3555B}" dt="2025-04-30T22:53:01.099" v="20"/>
        <pc:sldMkLst>
          <pc:docMk/>
          <pc:sldMk cId="2543865323" sldId="331"/>
        </pc:sldMkLst>
      </pc:sldChg>
      <pc:sldChg chg="add">
        <pc:chgData name="Lines, Todd" userId="afaf7c3a-e8aa-4568-882a-02ad8f9e19b0" providerId="ADAL" clId="{619BD35C-AEA3-444D-92E3-26E19FF3555B}" dt="2025-04-30T22:53:01.099" v="20"/>
        <pc:sldMkLst>
          <pc:docMk/>
          <pc:sldMk cId="2764156030" sldId="332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0" sldId="333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228127631" sldId="334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3534151518" sldId="335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3856936976" sldId="336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2132618558" sldId="337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3707741488" sldId="338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830016691" sldId="339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481191339" sldId="340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3267638672" sldId="341"/>
        </pc:sldMkLst>
      </pc:sldChg>
      <pc:sldChg chg="add">
        <pc:chgData name="Lines, Todd" userId="afaf7c3a-e8aa-4568-882a-02ad8f9e19b0" providerId="ADAL" clId="{619BD35C-AEA3-444D-92E3-26E19FF3555B}" dt="2025-04-30T22:54:08.070" v="21"/>
        <pc:sldMkLst>
          <pc:docMk/>
          <pc:sldMk cId="686017600" sldId="342"/>
        </pc:sldMkLst>
      </pc:sldChg>
      <pc:sldChg chg="modSp add mod ord">
        <pc:chgData name="Lines, Todd" userId="afaf7c3a-e8aa-4568-882a-02ad8f9e19b0" providerId="ADAL" clId="{619BD35C-AEA3-444D-92E3-26E19FF3555B}" dt="2025-05-29T20:49:13.707" v="527"/>
        <pc:sldMkLst>
          <pc:docMk/>
          <pc:sldMk cId="215642007" sldId="343"/>
        </pc:sldMkLst>
        <pc:spChg chg="mod">
          <ac:chgData name="Lines, Todd" userId="afaf7c3a-e8aa-4568-882a-02ad8f9e19b0" providerId="ADAL" clId="{619BD35C-AEA3-444D-92E3-26E19FF3555B}" dt="2025-05-22T20:40:59.729" v="218" actId="20577"/>
          <ac:spMkLst>
            <pc:docMk/>
            <pc:sldMk cId="215642007" sldId="343"/>
            <ac:spMk id="17411" creationId="{1E531505-C412-4D69-E1EF-1D669AF716B3}"/>
          </ac:spMkLst>
        </pc:spChg>
      </pc:sldChg>
      <pc:sldChg chg="addSp delSp modSp add mod ord">
        <pc:chgData name="Lines, Todd" userId="afaf7c3a-e8aa-4568-882a-02ad8f9e19b0" providerId="ADAL" clId="{619BD35C-AEA3-444D-92E3-26E19FF3555B}" dt="2025-05-29T21:20:27.177" v="1002" actId="21"/>
        <pc:sldMkLst>
          <pc:docMk/>
          <pc:sldMk cId="1934433892" sldId="344"/>
        </pc:sldMkLst>
        <pc:spChg chg="add 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" creationId="{C86FAC28-98FA-C997-6707-3179DC19B0F5}"/>
          </ac:spMkLst>
        </pc:spChg>
        <pc:spChg chg="add mod">
          <ac:chgData name="Lines, Todd" userId="afaf7c3a-e8aa-4568-882a-02ad8f9e19b0" providerId="ADAL" clId="{619BD35C-AEA3-444D-92E3-26E19FF3555B}" dt="2025-05-22T20:43:49.425" v="227" actId="20577"/>
          <ac:spMkLst>
            <pc:docMk/>
            <pc:sldMk cId="1934433892" sldId="344"/>
            <ac:spMk id="4" creationId="{C8B6A710-9F4E-0216-5167-09A458AA2B9C}"/>
          </ac:spMkLst>
        </pc:spChg>
        <pc:spChg chg="add 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5" creationId="{D99CA8C6-FA62-2E53-CB5D-8A650168A7A9}"/>
          </ac:spMkLst>
        </pc:spChg>
        <pc:spChg chg="add mod">
          <ac:chgData name="Lines, Todd" userId="afaf7c3a-e8aa-4568-882a-02ad8f9e19b0" providerId="ADAL" clId="{619BD35C-AEA3-444D-92E3-26E19FF3555B}" dt="2025-05-22T20:44:10.255" v="234" actId="20577"/>
          <ac:spMkLst>
            <pc:docMk/>
            <pc:sldMk cId="1934433892" sldId="344"/>
            <ac:spMk id="6" creationId="{639DB93F-1AE0-6D50-94C8-6E4D01BFBD3A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492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493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495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496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497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511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512" creationId="{00000000-0000-0000-0000-000000000000}"/>
          </ac:spMkLst>
        </pc:spChg>
        <pc:spChg chg="mod">
          <ac:chgData name="Lines, Todd" userId="afaf7c3a-e8aa-4568-882a-02ad8f9e19b0" providerId="ADAL" clId="{619BD35C-AEA3-444D-92E3-26E19FF3555B}" dt="2025-05-22T20:44:27.619" v="235" actId="12789"/>
          <ac:spMkLst>
            <pc:docMk/>
            <pc:sldMk cId="1934433892" sldId="344"/>
            <ac:spMk id="20513" creationId="{00000000-0000-0000-0000-000000000000}"/>
          </ac:spMkLst>
        </pc:spChg>
        <pc:picChg chg="del mod">
          <ac:chgData name="Lines, Todd" userId="afaf7c3a-e8aa-4568-882a-02ad8f9e19b0" providerId="ADAL" clId="{619BD35C-AEA3-444D-92E3-26E19FF3555B}" dt="2025-05-29T21:20:27.177" v="1002" actId="21"/>
          <ac:picMkLst>
            <pc:docMk/>
            <pc:sldMk cId="1934433892" sldId="344"/>
            <ac:picMk id="7" creationId="{4AE6FAA5-F10E-1472-E10B-824FF442404F}"/>
          </ac:picMkLst>
        </pc:picChg>
      </pc:sldChg>
      <pc:sldChg chg="addSp delSp modSp add mod ord">
        <pc:chgData name="Lines, Todd" userId="afaf7c3a-e8aa-4568-882a-02ad8f9e19b0" providerId="ADAL" clId="{619BD35C-AEA3-444D-92E3-26E19FF3555B}" dt="2025-05-29T20:49:13.707" v="527"/>
        <pc:sldMkLst>
          <pc:docMk/>
          <pc:sldMk cId="3172089858" sldId="345"/>
        </pc:sldMkLst>
        <pc:spChg chg="add mod">
          <ac:chgData name="Lines, Todd" userId="afaf7c3a-e8aa-4568-882a-02ad8f9e19b0" providerId="ADAL" clId="{619BD35C-AEA3-444D-92E3-26E19FF3555B}" dt="2025-05-22T20:47:48.098" v="244" actId="1076"/>
          <ac:spMkLst>
            <pc:docMk/>
            <pc:sldMk cId="3172089858" sldId="345"/>
            <ac:spMk id="2" creationId="{094545DA-C84E-6A8D-3C84-DE47F48BA1EF}"/>
          </ac:spMkLst>
        </pc:spChg>
        <pc:spChg chg="add mod">
          <ac:chgData name="Lines, Todd" userId="afaf7c3a-e8aa-4568-882a-02ad8f9e19b0" providerId="ADAL" clId="{619BD35C-AEA3-444D-92E3-26E19FF3555B}" dt="2025-05-22T20:48:00.976" v="250" actId="1036"/>
          <ac:spMkLst>
            <pc:docMk/>
            <pc:sldMk cId="3172089858" sldId="345"/>
            <ac:spMk id="3" creationId="{7C26CFD7-0887-72AF-B9B2-907A04876BF8}"/>
          </ac:spMkLst>
        </pc:spChg>
        <pc:spChg chg="add mod ord">
          <ac:chgData name="Lines, Todd" userId="afaf7c3a-e8aa-4568-882a-02ad8f9e19b0" providerId="ADAL" clId="{619BD35C-AEA3-444D-92E3-26E19FF3555B}" dt="2025-05-22T20:51:17.722" v="273" actId="166"/>
          <ac:spMkLst>
            <pc:docMk/>
            <pc:sldMk cId="3172089858" sldId="345"/>
            <ac:spMk id="6" creationId="{4C1DEC5A-13AD-1AB6-8CA6-CD3DDBBE2E01}"/>
          </ac:spMkLst>
        </pc:spChg>
        <pc:spChg chg="add mod">
          <ac:chgData name="Lines, Todd" userId="afaf7c3a-e8aa-4568-882a-02ad8f9e19b0" providerId="ADAL" clId="{619BD35C-AEA3-444D-92E3-26E19FF3555B}" dt="2025-05-22T20:51:10.866" v="271" actId="207"/>
          <ac:spMkLst>
            <pc:docMk/>
            <pc:sldMk cId="3172089858" sldId="345"/>
            <ac:spMk id="7" creationId="{0EDFB389-C8F3-D2B8-EA35-43FEDEFD43C7}"/>
          </ac:spMkLst>
        </pc:spChg>
        <pc:spChg chg="add mod">
          <ac:chgData name="Lines, Todd" userId="afaf7c3a-e8aa-4568-882a-02ad8f9e19b0" providerId="ADAL" clId="{619BD35C-AEA3-444D-92E3-26E19FF3555B}" dt="2025-05-22T20:51:33.727" v="277" actId="20577"/>
          <ac:spMkLst>
            <pc:docMk/>
            <pc:sldMk cId="3172089858" sldId="345"/>
            <ac:spMk id="8" creationId="{704878A6-1F87-E81D-79B0-41A5F0A06A23}"/>
          </ac:spMkLst>
        </pc:spChg>
      </pc:sldChg>
      <pc:sldChg chg="add">
        <pc:chgData name="Lines, Todd" userId="afaf7c3a-e8aa-4568-882a-02ad8f9e19b0" providerId="ADAL" clId="{619BD35C-AEA3-444D-92E3-26E19FF3555B}" dt="2025-05-29T20:47:48.429" v="407"/>
        <pc:sldMkLst>
          <pc:docMk/>
          <pc:sldMk cId="1335877540" sldId="346"/>
        </pc:sldMkLst>
      </pc:sldChg>
      <pc:sldChg chg="add">
        <pc:chgData name="Lines, Todd" userId="afaf7c3a-e8aa-4568-882a-02ad8f9e19b0" providerId="ADAL" clId="{619BD35C-AEA3-444D-92E3-26E19FF3555B}" dt="2025-05-29T20:49:23.416" v="528"/>
        <pc:sldMkLst>
          <pc:docMk/>
          <pc:sldMk cId="3102770380" sldId="347"/>
        </pc:sldMkLst>
      </pc:sldChg>
      <pc:sldChg chg="addSp delSp modSp new mod modClrScheme chgLayout">
        <pc:chgData name="Lines, Todd" userId="afaf7c3a-e8aa-4568-882a-02ad8f9e19b0" providerId="ADAL" clId="{619BD35C-AEA3-444D-92E3-26E19FF3555B}" dt="2025-05-29T20:55:25.077" v="939" actId="27636"/>
        <pc:sldMkLst>
          <pc:docMk/>
          <pc:sldMk cId="3744716048" sldId="348"/>
        </pc:sldMkLst>
        <pc:spChg chg="del mod ord">
          <ac:chgData name="Lines, Todd" userId="afaf7c3a-e8aa-4568-882a-02ad8f9e19b0" providerId="ADAL" clId="{619BD35C-AEA3-444D-92E3-26E19FF3555B}" dt="2025-05-29T20:49:29.697" v="530" actId="700"/>
          <ac:spMkLst>
            <pc:docMk/>
            <pc:sldMk cId="3744716048" sldId="348"/>
            <ac:spMk id="2" creationId="{4472D391-345F-4710-45C3-D5F04C0825E4}"/>
          </ac:spMkLst>
        </pc:spChg>
        <pc:spChg chg="del mod ord">
          <ac:chgData name="Lines, Todd" userId="afaf7c3a-e8aa-4568-882a-02ad8f9e19b0" providerId="ADAL" clId="{619BD35C-AEA3-444D-92E3-26E19FF3555B}" dt="2025-05-29T20:49:29.697" v="530" actId="700"/>
          <ac:spMkLst>
            <pc:docMk/>
            <pc:sldMk cId="3744716048" sldId="348"/>
            <ac:spMk id="3" creationId="{8F18AE8B-C97C-CE49-512C-7EBDD0C4ACC3}"/>
          </ac:spMkLst>
        </pc:spChg>
        <pc:spChg chg="del">
          <ac:chgData name="Lines, Todd" userId="afaf7c3a-e8aa-4568-882a-02ad8f9e19b0" providerId="ADAL" clId="{619BD35C-AEA3-444D-92E3-26E19FF3555B}" dt="2025-05-29T20:49:29.697" v="530" actId="700"/>
          <ac:spMkLst>
            <pc:docMk/>
            <pc:sldMk cId="3744716048" sldId="348"/>
            <ac:spMk id="4" creationId="{4E765E21-1583-88FC-C429-232810F92B47}"/>
          </ac:spMkLst>
        </pc:spChg>
        <pc:spChg chg="add mod ord">
          <ac:chgData name="Lines, Todd" userId="afaf7c3a-e8aa-4568-882a-02ad8f9e19b0" providerId="ADAL" clId="{619BD35C-AEA3-444D-92E3-26E19FF3555B}" dt="2025-05-29T20:49:33.664" v="538" actId="20577"/>
          <ac:spMkLst>
            <pc:docMk/>
            <pc:sldMk cId="3744716048" sldId="348"/>
            <ac:spMk id="5" creationId="{C77B75DE-5F6C-5493-FEC0-6D0D4EFE4EBE}"/>
          </ac:spMkLst>
        </pc:spChg>
        <pc:spChg chg="add mod ord">
          <ac:chgData name="Lines, Todd" userId="afaf7c3a-e8aa-4568-882a-02ad8f9e19b0" providerId="ADAL" clId="{619BD35C-AEA3-444D-92E3-26E19FF3555B}" dt="2025-05-29T20:55:25.077" v="939" actId="27636"/>
          <ac:spMkLst>
            <pc:docMk/>
            <pc:sldMk cId="3744716048" sldId="348"/>
            <ac:spMk id="6" creationId="{32649888-B55C-A34E-9082-978CFBE02FE8}"/>
          </ac:spMkLst>
        </pc:spChg>
        <pc:spChg chg="add mod">
          <ac:chgData name="Lines, Todd" userId="afaf7c3a-e8aa-4568-882a-02ad8f9e19b0" providerId="ADAL" clId="{619BD35C-AEA3-444D-92E3-26E19FF3555B}" dt="2025-05-29T20:54:27.081" v="812" actId="14100"/>
          <ac:spMkLst>
            <pc:docMk/>
            <pc:sldMk cId="3744716048" sldId="348"/>
            <ac:spMk id="13" creationId="{B68D5405-4B63-539A-68F5-84863B9F5141}"/>
          </ac:spMkLst>
        </pc:spChg>
        <pc:picChg chg="add del mod">
          <ac:chgData name="Lines, Todd" userId="afaf7c3a-e8aa-4568-882a-02ad8f9e19b0" providerId="ADAL" clId="{619BD35C-AEA3-444D-92E3-26E19FF3555B}" dt="2025-05-29T20:53:58.752" v="801" actId="478"/>
          <ac:picMkLst>
            <pc:docMk/>
            <pc:sldMk cId="3744716048" sldId="348"/>
            <ac:picMk id="1026" creationId="{AAA8B89B-C1B9-A7B3-9A33-5B878EAD4503}"/>
          </ac:picMkLst>
        </pc:picChg>
        <pc:picChg chg="add mod">
          <ac:chgData name="Lines, Todd" userId="afaf7c3a-e8aa-4568-882a-02ad8f9e19b0" providerId="ADAL" clId="{619BD35C-AEA3-444D-92E3-26E19FF3555B}" dt="2025-05-29T20:54:06.072" v="804" actId="14100"/>
          <ac:picMkLst>
            <pc:docMk/>
            <pc:sldMk cId="3744716048" sldId="348"/>
            <ac:picMk id="1028" creationId="{FA63D952-03DA-C8A8-6DC3-BF0B520B700D}"/>
          </ac:picMkLst>
        </pc:picChg>
        <pc:cxnChg chg="add mod">
          <ac:chgData name="Lines, Todd" userId="afaf7c3a-e8aa-4568-882a-02ad8f9e19b0" providerId="ADAL" clId="{619BD35C-AEA3-444D-92E3-26E19FF3555B}" dt="2025-05-29T20:54:16.921" v="809" actId="1076"/>
          <ac:cxnSpMkLst>
            <pc:docMk/>
            <pc:sldMk cId="3744716048" sldId="348"/>
            <ac:cxnSpMk id="8" creationId="{1DC7CF9B-7763-E4B5-243D-151ECF355395}"/>
          </ac:cxnSpMkLst>
        </pc:cxnChg>
      </pc:sldChg>
      <pc:sldChg chg="addSp delSp modSp add mod">
        <pc:chgData name="Lines, Todd" userId="afaf7c3a-e8aa-4568-882a-02ad8f9e19b0" providerId="ADAL" clId="{619BD35C-AEA3-444D-92E3-26E19FF3555B}" dt="2025-05-29T21:19:41.378" v="998" actId="20577"/>
        <pc:sldMkLst>
          <pc:docMk/>
          <pc:sldMk cId="1363408478" sldId="349"/>
        </pc:sldMkLst>
        <pc:spChg chg="mod">
          <ac:chgData name="Lines, Todd" userId="afaf7c3a-e8aa-4568-882a-02ad8f9e19b0" providerId="ADAL" clId="{619BD35C-AEA3-444D-92E3-26E19FF3555B}" dt="2025-05-29T21:19:41.378" v="998" actId="20577"/>
          <ac:spMkLst>
            <pc:docMk/>
            <pc:sldMk cId="1363408478" sldId="349"/>
            <ac:spMk id="6" creationId="{F7058223-240F-E5A1-81E8-FC6367298239}"/>
          </ac:spMkLst>
        </pc:spChg>
        <pc:spChg chg="mod">
          <ac:chgData name="Lines, Todd" userId="afaf7c3a-e8aa-4568-882a-02ad8f9e19b0" providerId="ADAL" clId="{619BD35C-AEA3-444D-92E3-26E19FF3555B}" dt="2025-05-29T21:13:44.777" v="967" actId="1076"/>
          <ac:spMkLst>
            <pc:docMk/>
            <pc:sldMk cId="1363408478" sldId="349"/>
            <ac:spMk id="13" creationId="{738BA079-98D1-E27C-0916-F32AEFEB3A51}"/>
          </ac:spMkLst>
        </pc:spChg>
        <pc:picChg chg="del">
          <ac:chgData name="Lines, Todd" userId="afaf7c3a-e8aa-4568-882a-02ad8f9e19b0" providerId="ADAL" clId="{619BD35C-AEA3-444D-92E3-26E19FF3555B}" dt="2025-05-29T21:13:07.048" v="952" actId="478"/>
          <ac:picMkLst>
            <pc:docMk/>
            <pc:sldMk cId="1363408478" sldId="349"/>
            <ac:picMk id="1028" creationId="{FA7B5F13-C521-4552-9B25-526DF56A05F4}"/>
          </ac:picMkLst>
        </pc:picChg>
        <pc:picChg chg="add mod">
          <ac:chgData name="Lines, Todd" userId="afaf7c3a-e8aa-4568-882a-02ad8f9e19b0" providerId="ADAL" clId="{619BD35C-AEA3-444D-92E3-26E19FF3555B}" dt="2025-05-29T21:13:19.150" v="956" actId="14100"/>
          <ac:picMkLst>
            <pc:docMk/>
            <pc:sldMk cId="1363408478" sldId="349"/>
            <ac:picMk id="2050" creationId="{747620AE-DAA9-93DC-ED27-642C320BEAC9}"/>
          </ac:picMkLst>
        </pc:picChg>
        <pc:cxnChg chg="mod ord">
          <ac:chgData name="Lines, Todd" userId="afaf7c3a-e8aa-4568-882a-02ad8f9e19b0" providerId="ADAL" clId="{619BD35C-AEA3-444D-92E3-26E19FF3555B}" dt="2025-05-29T21:13:35.556" v="960" actId="208"/>
          <ac:cxnSpMkLst>
            <pc:docMk/>
            <pc:sldMk cId="1363408478" sldId="349"/>
            <ac:cxnSpMk id="8" creationId="{68AB5B76-C1B4-5A0A-8A2D-F728041F3E87}"/>
          </ac:cxnSpMkLst>
        </pc:cxnChg>
      </pc:sldChg>
      <pc:sldChg chg="addSp delSp modSp add mod">
        <pc:chgData name="Lines, Todd" userId="afaf7c3a-e8aa-4568-882a-02ad8f9e19b0" providerId="ADAL" clId="{619BD35C-AEA3-444D-92E3-26E19FF3555B}" dt="2025-05-29T21:21:53.433" v="1098" actId="1076"/>
        <pc:sldMkLst>
          <pc:docMk/>
          <pc:sldMk cId="1589876042" sldId="350"/>
        </pc:sldMkLst>
        <pc:spChg chg="mod">
          <ac:chgData name="Lines, Todd" userId="afaf7c3a-e8aa-4568-882a-02ad8f9e19b0" providerId="ADAL" clId="{619BD35C-AEA3-444D-92E3-26E19FF3555B}" dt="2025-05-29T21:21:45.465" v="1095" actId="14100"/>
          <ac:spMkLst>
            <pc:docMk/>
            <pc:sldMk cId="1589876042" sldId="350"/>
            <ac:spMk id="6" creationId="{46E3608E-6F43-7632-4FC1-5B2CB6A8CF35}"/>
          </ac:spMkLst>
        </pc:spChg>
        <pc:spChg chg="del">
          <ac:chgData name="Lines, Todd" userId="afaf7c3a-e8aa-4568-882a-02ad8f9e19b0" providerId="ADAL" clId="{619BD35C-AEA3-444D-92E3-26E19FF3555B}" dt="2025-05-29T21:21:37.680" v="1092" actId="478"/>
          <ac:spMkLst>
            <pc:docMk/>
            <pc:sldMk cId="1589876042" sldId="350"/>
            <ac:spMk id="13" creationId="{1AF8C32B-A832-0446-4B2A-E41E502AC4AB}"/>
          </ac:spMkLst>
        </pc:spChg>
        <pc:picChg chg="add mod">
          <ac:chgData name="Lines, Todd" userId="afaf7c3a-e8aa-4568-882a-02ad8f9e19b0" providerId="ADAL" clId="{619BD35C-AEA3-444D-92E3-26E19FF3555B}" dt="2025-05-29T21:21:53.433" v="1098" actId="1076"/>
          <ac:picMkLst>
            <pc:docMk/>
            <pc:sldMk cId="1589876042" sldId="350"/>
            <ac:picMk id="7" creationId="{4AE6FAA5-F10E-1472-E10B-824FF442404F}"/>
          </ac:picMkLst>
        </pc:picChg>
        <pc:picChg chg="del">
          <ac:chgData name="Lines, Todd" userId="afaf7c3a-e8aa-4568-882a-02ad8f9e19b0" providerId="ADAL" clId="{619BD35C-AEA3-444D-92E3-26E19FF3555B}" dt="2025-05-29T21:20:10.257" v="1000" actId="478"/>
          <ac:picMkLst>
            <pc:docMk/>
            <pc:sldMk cId="1589876042" sldId="350"/>
            <ac:picMk id="1028" creationId="{3A54C324-1E1E-D621-6BE4-BD6B1FDA8901}"/>
          </ac:picMkLst>
        </pc:picChg>
        <pc:cxnChg chg="del">
          <ac:chgData name="Lines, Todd" userId="afaf7c3a-e8aa-4568-882a-02ad8f9e19b0" providerId="ADAL" clId="{619BD35C-AEA3-444D-92E3-26E19FF3555B}" dt="2025-05-29T21:21:35.880" v="1091" actId="478"/>
          <ac:cxnSpMkLst>
            <pc:docMk/>
            <pc:sldMk cId="1589876042" sldId="350"/>
            <ac:cxnSpMk id="8" creationId="{39EAFBE0-0F48-66A3-42DE-5719FA02E3BF}"/>
          </ac:cxnSpMkLst>
        </pc:cxnChg>
      </pc:sldChg>
      <pc:sldChg chg="modSp add mod">
        <pc:chgData name="Lines, Todd" userId="afaf7c3a-e8aa-4568-882a-02ad8f9e19b0" providerId="ADAL" clId="{619BD35C-AEA3-444D-92E3-26E19FF3555B}" dt="2025-05-29T21:22:45.599" v="1164" actId="20577"/>
        <pc:sldMkLst>
          <pc:docMk/>
          <pc:sldMk cId="2580304881" sldId="351"/>
        </pc:sldMkLst>
        <pc:spChg chg="mod">
          <ac:chgData name="Lines, Todd" userId="afaf7c3a-e8aa-4568-882a-02ad8f9e19b0" providerId="ADAL" clId="{619BD35C-AEA3-444D-92E3-26E19FF3555B}" dt="2025-05-29T21:22:45.599" v="1164" actId="20577"/>
          <ac:spMkLst>
            <pc:docMk/>
            <pc:sldMk cId="2580304881" sldId="351"/>
            <ac:spMk id="6" creationId="{86C49AEA-067F-1AD9-5B61-8D22C2DE8E63}"/>
          </ac:spMkLst>
        </pc:spChg>
      </pc:sldChg>
      <pc:sldChg chg="modSp add mod">
        <pc:chgData name="Lines, Todd" userId="afaf7c3a-e8aa-4568-882a-02ad8f9e19b0" providerId="ADAL" clId="{619BD35C-AEA3-444D-92E3-26E19FF3555B}" dt="2025-05-29T21:23:05.344" v="1171" actId="20577"/>
        <pc:sldMkLst>
          <pc:docMk/>
          <pc:sldMk cId="1938549689" sldId="352"/>
        </pc:sldMkLst>
        <pc:spChg chg="mod">
          <ac:chgData name="Lines, Todd" userId="afaf7c3a-e8aa-4568-882a-02ad8f9e19b0" providerId="ADAL" clId="{619BD35C-AEA3-444D-92E3-26E19FF3555B}" dt="2025-05-29T21:23:05.344" v="1171" actId="20577"/>
          <ac:spMkLst>
            <pc:docMk/>
            <pc:sldMk cId="1938549689" sldId="352"/>
            <ac:spMk id="6" creationId="{F21A4EB3-9B24-80E5-1AB1-5D3D09F3AA5F}"/>
          </ac:spMkLst>
        </pc:spChg>
      </pc:sldChg>
      <pc:sldChg chg="add">
        <pc:chgData name="Lines, Todd" userId="afaf7c3a-e8aa-4568-882a-02ad8f9e19b0" providerId="ADAL" clId="{619BD35C-AEA3-444D-92E3-26E19FF3555B}" dt="2025-05-29T21:23:23.641" v="1172"/>
        <pc:sldMkLst>
          <pc:docMk/>
          <pc:sldMk cId="4221447834" sldId="35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73999-E303-462C-885E-CF7F831CB255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022EE-90FE-4729-9BD1-021E6204A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8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0358-3329-469A-BCA1-D8D8893B456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02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D77AA-5B11-485A-96AF-6A502AEEED6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5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8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DE031-CD40-20C9-9E48-BE2034847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5EB70-0A6F-206B-B38E-9F9B6B4EB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2E057-3D12-1EEE-1E2A-3B73800E6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A8F70-3556-4B94-5907-230B5E321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D0358-3329-469A-BCA1-D8D8893B45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7EAF7-FDA6-4FCF-9BFA-77ED1CC63C6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4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1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4BD26-79A4-4C91-A125-3C51306F2DD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4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6800A-0521-431A-9067-021CC688FAE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4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D9EBF-BDEA-44E3-BA99-9F017A6469C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4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41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A0EBF-8E67-400F-B227-0F2EB2D8D4D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4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9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1336D-9E47-4483-9C08-F5FC5FB06A1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4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0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9BE01-CBBE-4B89-A79E-BABBC7D1BE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4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3C6B7-F269-45C2-AC1E-46A4A9003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2CF4-FE8B-4D9D-A641-E9728F56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ACCD-540D-418B-B305-1960902B4609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6289B-D5DB-4751-9CF3-94EBA02463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D019-5A60-8BF8-AF0B-4CEDD6838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093B7-33D5-757E-FB45-AE8D1D801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5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5CB59-8DF6-6F95-DFC3-9CF73D77A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41CD5E08-F61B-488B-91B9-ADF319193E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Compound Microscope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0F64A69-9941-06EA-A4E9-A54B44DD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892391"/>
            <a:ext cx="7786688" cy="559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165EE6-D05F-16DA-6E1D-79D4F1647668}"/>
              </a:ext>
            </a:extLst>
          </p:cNvPr>
          <p:cNvSpPr txBox="1"/>
          <p:nvPr/>
        </p:nvSpPr>
        <p:spPr>
          <a:xfrm>
            <a:off x="3456300" y="2170830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B3A32-9F16-F70D-F2EA-8C2F807079E4}"/>
              </a:ext>
            </a:extLst>
          </p:cNvPr>
          <p:cNvSpPr txBox="1"/>
          <p:nvPr/>
        </p:nvSpPr>
        <p:spPr>
          <a:xfrm>
            <a:off x="4354568" y="2170830"/>
            <a:ext cx="369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d</a:t>
            </a:r>
            <a:r>
              <a:rPr lang="en-US" sz="1400" baseline="-25000" dirty="0" err="1"/>
              <a:t>io</a:t>
            </a:r>
            <a:endParaRPr lang="en-US" sz="14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9030A-0A87-75BE-36A2-513B31E9E33D}"/>
              </a:ext>
            </a:extLst>
          </p:cNvPr>
          <p:cNvSpPr txBox="1"/>
          <p:nvPr/>
        </p:nvSpPr>
        <p:spPr>
          <a:xfrm>
            <a:off x="5217570" y="2174532"/>
            <a:ext cx="4010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DF698-590F-F320-82F8-CCEE8C8D62AA}"/>
              </a:ext>
            </a:extLst>
          </p:cNvPr>
          <p:cNvSpPr txBox="1"/>
          <p:nvPr/>
        </p:nvSpPr>
        <p:spPr>
          <a:xfrm>
            <a:off x="3677675" y="172761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4C089-B89A-F03C-0CD6-7267526C97A2}"/>
              </a:ext>
            </a:extLst>
          </p:cNvPr>
          <p:cNvSpPr txBox="1"/>
          <p:nvPr/>
        </p:nvSpPr>
        <p:spPr>
          <a:xfrm>
            <a:off x="6565739" y="2807563"/>
            <a:ext cx="309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f</a:t>
            </a:r>
            <a:r>
              <a:rPr lang="en-US" sz="1600" baseline="-25000" dirty="0" err="1">
                <a:solidFill>
                  <a:srgbClr val="0070C0"/>
                </a:solidFill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6C069-9736-4CE5-B544-EAEDDBF57942}"/>
              </a:ext>
            </a:extLst>
          </p:cNvPr>
          <p:cNvSpPr txBox="1"/>
          <p:nvPr/>
        </p:nvSpPr>
        <p:spPr>
          <a:xfrm>
            <a:off x="4669883" y="2813659"/>
            <a:ext cx="309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f</a:t>
            </a:r>
            <a:r>
              <a:rPr lang="en-US" sz="1600" baseline="-25000" dirty="0" err="1">
                <a:solidFill>
                  <a:srgbClr val="0070C0"/>
                </a:solidFill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FF936-7E6E-8164-DF7A-443D240F1B93}"/>
              </a:ext>
            </a:extLst>
          </p:cNvPr>
          <p:cNvSpPr txBox="1"/>
          <p:nvPr/>
        </p:nvSpPr>
        <p:spPr>
          <a:xfrm>
            <a:off x="3456300" y="3259723"/>
            <a:ext cx="3349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f</a:t>
            </a:r>
            <a:r>
              <a:rPr lang="en-US" sz="1600" baseline="-25000" dirty="0" err="1">
                <a:solidFill>
                  <a:srgbClr val="FF0000"/>
                </a:solidFill>
              </a:rPr>
              <a:t>o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18618-3109-DC11-4CCE-AEFAE997158A}"/>
              </a:ext>
            </a:extLst>
          </p:cNvPr>
          <p:cNvSpPr txBox="1"/>
          <p:nvPr/>
        </p:nvSpPr>
        <p:spPr>
          <a:xfrm>
            <a:off x="4237067" y="2804592"/>
            <a:ext cx="3349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f</a:t>
            </a:r>
            <a:r>
              <a:rPr lang="en-US" sz="1600" baseline="-25000" dirty="0" err="1">
                <a:solidFill>
                  <a:srgbClr val="FF0000"/>
                </a:solidFill>
              </a:rPr>
              <a:t>o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75FFB-7987-3C55-1CFB-9D557977A0D1}"/>
              </a:ext>
            </a:extLst>
          </p:cNvPr>
          <p:cNvSpPr txBox="1"/>
          <p:nvPr/>
        </p:nvSpPr>
        <p:spPr>
          <a:xfrm>
            <a:off x="2946911" y="280459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</a:t>
            </a:r>
            <a:r>
              <a:rPr lang="en-US" sz="1600" baseline="-250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1604F0-E05B-BF1D-2A56-AB3EBA3A6925}"/>
              </a:ext>
            </a:extLst>
          </p:cNvPr>
          <p:cNvSpPr/>
          <p:nvPr/>
        </p:nvSpPr>
        <p:spPr>
          <a:xfrm>
            <a:off x="4979263" y="3689457"/>
            <a:ext cx="238307" cy="16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306981-AE81-FCC3-CCB7-EB431B7811F8}"/>
              </a:ext>
            </a:extLst>
          </p:cNvPr>
          <p:cNvSpPr/>
          <p:nvPr/>
        </p:nvSpPr>
        <p:spPr>
          <a:xfrm>
            <a:off x="4979263" y="3689457"/>
            <a:ext cx="238307" cy="16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940D89-A622-FA6B-FAD9-A9226C33BF1B}"/>
              </a:ext>
            </a:extLst>
          </p:cNvPr>
          <p:cNvSpPr/>
          <p:nvPr/>
        </p:nvSpPr>
        <p:spPr>
          <a:xfrm>
            <a:off x="4901184" y="3666744"/>
            <a:ext cx="333946" cy="298514"/>
          </a:xfrm>
          <a:custGeom>
            <a:avLst/>
            <a:gdLst>
              <a:gd name="connsiteX0" fmla="*/ 329184 w 329184"/>
              <a:gd name="connsiteY0" fmla="*/ 155448 h 265176"/>
              <a:gd name="connsiteX1" fmla="*/ 155448 w 329184"/>
              <a:gd name="connsiteY1" fmla="*/ 0 h 265176"/>
              <a:gd name="connsiteX2" fmla="*/ 0 w 329184"/>
              <a:gd name="connsiteY2" fmla="*/ 118872 h 265176"/>
              <a:gd name="connsiteX3" fmla="*/ 109728 w 329184"/>
              <a:gd name="connsiteY3" fmla="*/ 265176 h 265176"/>
              <a:gd name="connsiteX4" fmla="*/ 329184 w 329184"/>
              <a:gd name="connsiteY4" fmla="*/ 155448 h 265176"/>
              <a:gd name="connsiteX0" fmla="*/ 333946 w 333946"/>
              <a:gd name="connsiteY0" fmla="*/ 193548 h 265176"/>
              <a:gd name="connsiteX1" fmla="*/ 155448 w 333946"/>
              <a:gd name="connsiteY1" fmla="*/ 0 h 265176"/>
              <a:gd name="connsiteX2" fmla="*/ 0 w 333946"/>
              <a:gd name="connsiteY2" fmla="*/ 118872 h 265176"/>
              <a:gd name="connsiteX3" fmla="*/ 109728 w 333946"/>
              <a:gd name="connsiteY3" fmla="*/ 265176 h 265176"/>
              <a:gd name="connsiteX4" fmla="*/ 333946 w 333946"/>
              <a:gd name="connsiteY4" fmla="*/ 193548 h 265176"/>
              <a:gd name="connsiteX0" fmla="*/ 333946 w 333946"/>
              <a:gd name="connsiteY0" fmla="*/ 193548 h 298514"/>
              <a:gd name="connsiteX1" fmla="*/ 155448 w 333946"/>
              <a:gd name="connsiteY1" fmla="*/ 0 h 298514"/>
              <a:gd name="connsiteX2" fmla="*/ 0 w 333946"/>
              <a:gd name="connsiteY2" fmla="*/ 118872 h 298514"/>
              <a:gd name="connsiteX3" fmla="*/ 114491 w 333946"/>
              <a:gd name="connsiteY3" fmla="*/ 298514 h 298514"/>
              <a:gd name="connsiteX4" fmla="*/ 333946 w 333946"/>
              <a:gd name="connsiteY4" fmla="*/ 193548 h 29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46" h="298514">
                <a:moveTo>
                  <a:pt x="333946" y="193548"/>
                </a:moveTo>
                <a:lnTo>
                  <a:pt x="155448" y="0"/>
                </a:lnTo>
                <a:lnTo>
                  <a:pt x="0" y="118872"/>
                </a:lnTo>
                <a:lnTo>
                  <a:pt x="114491" y="298514"/>
                </a:lnTo>
                <a:lnTo>
                  <a:pt x="333946" y="19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097A4-8D4F-D2DC-F925-45CFE53FC85A}"/>
              </a:ext>
            </a:extLst>
          </p:cNvPr>
          <p:cNvSpPr txBox="1"/>
          <p:nvPr/>
        </p:nvSpPr>
        <p:spPr>
          <a:xfrm>
            <a:off x="4894291" y="3600263"/>
            <a:ext cx="62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baseline="-25000" dirty="0">
                <a:solidFill>
                  <a:srgbClr val="0070C0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7EEAB-02E3-C0E7-1E73-B8FC4E8DA8E8}"/>
              </a:ext>
            </a:extLst>
          </p:cNvPr>
          <p:cNvSpPr txBox="1"/>
          <p:nvPr/>
        </p:nvSpPr>
        <p:spPr>
          <a:xfrm>
            <a:off x="4964039" y="280459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-250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178C1-9165-E793-1629-F9A0DF914171}"/>
              </a:ext>
            </a:extLst>
          </p:cNvPr>
          <p:cNvSpPr txBox="1"/>
          <p:nvPr/>
        </p:nvSpPr>
        <p:spPr>
          <a:xfrm>
            <a:off x="1287389" y="281746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67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B75DE-5F6C-5493-FEC0-6D0D4EFE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649888-B55C-A34E-9082-978CFBE0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1536510"/>
            <a:ext cx="5040334" cy="51111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In a microscope the objective lens makes an image of an object like a single celled organism like a paramecium (right). But the eyepiece also makes an image. What is the object for the eyepiece?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paramecium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of the paramecium formed by the objective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formed by the eyepiece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objective lens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63D952-03DA-C8A8-6DC3-BF0B520B7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05" y="1536510"/>
            <a:ext cx="4009243" cy="29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C7CF9B-7763-E4B5-243D-151ECF355395}"/>
              </a:ext>
            </a:extLst>
          </p:cNvPr>
          <p:cNvCxnSpPr>
            <a:cxnSpLocks/>
          </p:cNvCxnSpPr>
          <p:nvPr/>
        </p:nvCxnSpPr>
        <p:spPr>
          <a:xfrm flipV="1">
            <a:off x="6821424" y="4069080"/>
            <a:ext cx="310896" cy="93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8D5405-4B63-539A-68F5-84863B9F5141}"/>
              </a:ext>
            </a:extLst>
          </p:cNvPr>
          <p:cNvSpPr txBox="1"/>
          <p:nvPr/>
        </p:nvSpPr>
        <p:spPr>
          <a:xfrm>
            <a:off x="6272784" y="4997878"/>
            <a:ext cx="174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Paramecium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1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383F-7849-23C4-FF8D-5DC1424C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01B84802-C90F-7C05-2080-115C8E121D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Compound Microscope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A8DE8A-2769-EFAB-CF02-5C2F62CA4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892391"/>
            <a:ext cx="7786688" cy="559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0D7A39-E885-4547-AFB0-3B8E0051B12B}"/>
              </a:ext>
            </a:extLst>
          </p:cNvPr>
          <p:cNvSpPr txBox="1"/>
          <p:nvPr/>
        </p:nvSpPr>
        <p:spPr>
          <a:xfrm>
            <a:off x="3456300" y="2170830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D8817-52A9-1367-D1DF-DE37F1A2E0F8}"/>
              </a:ext>
            </a:extLst>
          </p:cNvPr>
          <p:cNvSpPr txBox="1"/>
          <p:nvPr/>
        </p:nvSpPr>
        <p:spPr>
          <a:xfrm>
            <a:off x="4354568" y="2170830"/>
            <a:ext cx="369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d</a:t>
            </a:r>
            <a:r>
              <a:rPr lang="en-US" sz="1400" baseline="-25000" dirty="0" err="1"/>
              <a:t>io</a:t>
            </a:r>
            <a:endParaRPr lang="en-US" sz="14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14D77-D81E-3D76-D1B4-E68FA123404A}"/>
              </a:ext>
            </a:extLst>
          </p:cNvPr>
          <p:cNvSpPr txBox="1"/>
          <p:nvPr/>
        </p:nvSpPr>
        <p:spPr>
          <a:xfrm>
            <a:off x="5217570" y="2174532"/>
            <a:ext cx="4010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0920D-30AE-D754-7205-01F3CDDE518E}"/>
              </a:ext>
            </a:extLst>
          </p:cNvPr>
          <p:cNvSpPr txBox="1"/>
          <p:nvPr/>
        </p:nvSpPr>
        <p:spPr>
          <a:xfrm>
            <a:off x="3677675" y="1727614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24A4D-AB41-B337-0906-CBD0AAC6CFAA}"/>
              </a:ext>
            </a:extLst>
          </p:cNvPr>
          <p:cNvSpPr txBox="1"/>
          <p:nvPr/>
        </p:nvSpPr>
        <p:spPr>
          <a:xfrm>
            <a:off x="6565739" y="2807563"/>
            <a:ext cx="309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f</a:t>
            </a:r>
            <a:r>
              <a:rPr lang="en-US" sz="1600" baseline="-25000" dirty="0" err="1">
                <a:solidFill>
                  <a:srgbClr val="0070C0"/>
                </a:solidFill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FB68F-35D7-B388-1EC3-F7620A168001}"/>
              </a:ext>
            </a:extLst>
          </p:cNvPr>
          <p:cNvSpPr txBox="1"/>
          <p:nvPr/>
        </p:nvSpPr>
        <p:spPr>
          <a:xfrm>
            <a:off x="4669883" y="2813659"/>
            <a:ext cx="309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f</a:t>
            </a:r>
            <a:r>
              <a:rPr lang="en-US" sz="1600" baseline="-25000" dirty="0" err="1">
                <a:solidFill>
                  <a:srgbClr val="0070C0"/>
                </a:solidFill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F8B4A-12EE-5682-1051-F18FC420AF2B}"/>
              </a:ext>
            </a:extLst>
          </p:cNvPr>
          <p:cNvSpPr txBox="1"/>
          <p:nvPr/>
        </p:nvSpPr>
        <p:spPr>
          <a:xfrm>
            <a:off x="3456300" y="3259723"/>
            <a:ext cx="3349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f</a:t>
            </a:r>
            <a:r>
              <a:rPr lang="en-US" sz="1600" baseline="-25000" dirty="0" err="1">
                <a:solidFill>
                  <a:srgbClr val="FF0000"/>
                </a:solidFill>
              </a:rPr>
              <a:t>o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194F4-5A75-5DA8-FEE6-1AB6821F38F8}"/>
              </a:ext>
            </a:extLst>
          </p:cNvPr>
          <p:cNvSpPr txBox="1"/>
          <p:nvPr/>
        </p:nvSpPr>
        <p:spPr>
          <a:xfrm>
            <a:off x="4237067" y="2804592"/>
            <a:ext cx="3349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f</a:t>
            </a:r>
            <a:r>
              <a:rPr lang="en-US" sz="1600" baseline="-25000" dirty="0" err="1">
                <a:solidFill>
                  <a:srgbClr val="FF0000"/>
                </a:solidFill>
              </a:rPr>
              <a:t>o</a:t>
            </a:r>
            <a:endParaRPr lang="en-US" sz="1600" baseline="-25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9DAC71-580E-B5EE-AA8A-67F255703DDF}"/>
              </a:ext>
            </a:extLst>
          </p:cNvPr>
          <p:cNvSpPr txBox="1"/>
          <p:nvPr/>
        </p:nvSpPr>
        <p:spPr>
          <a:xfrm>
            <a:off x="2946911" y="280459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</a:t>
            </a:r>
            <a:r>
              <a:rPr lang="en-US" sz="1600" baseline="-250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BC12EE-654B-DB37-43DD-BDA232DB8A41}"/>
              </a:ext>
            </a:extLst>
          </p:cNvPr>
          <p:cNvSpPr/>
          <p:nvPr/>
        </p:nvSpPr>
        <p:spPr>
          <a:xfrm>
            <a:off x="4979263" y="3689457"/>
            <a:ext cx="238307" cy="16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23DE0-AFCA-E59E-FFA6-4103E36B42D5}"/>
              </a:ext>
            </a:extLst>
          </p:cNvPr>
          <p:cNvSpPr/>
          <p:nvPr/>
        </p:nvSpPr>
        <p:spPr>
          <a:xfrm>
            <a:off x="4979263" y="3689457"/>
            <a:ext cx="238307" cy="160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812381-9C4D-7EE9-77E2-F1BC864CA83C}"/>
              </a:ext>
            </a:extLst>
          </p:cNvPr>
          <p:cNvSpPr/>
          <p:nvPr/>
        </p:nvSpPr>
        <p:spPr>
          <a:xfrm>
            <a:off x="4901184" y="3666744"/>
            <a:ext cx="333946" cy="298514"/>
          </a:xfrm>
          <a:custGeom>
            <a:avLst/>
            <a:gdLst>
              <a:gd name="connsiteX0" fmla="*/ 329184 w 329184"/>
              <a:gd name="connsiteY0" fmla="*/ 155448 h 265176"/>
              <a:gd name="connsiteX1" fmla="*/ 155448 w 329184"/>
              <a:gd name="connsiteY1" fmla="*/ 0 h 265176"/>
              <a:gd name="connsiteX2" fmla="*/ 0 w 329184"/>
              <a:gd name="connsiteY2" fmla="*/ 118872 h 265176"/>
              <a:gd name="connsiteX3" fmla="*/ 109728 w 329184"/>
              <a:gd name="connsiteY3" fmla="*/ 265176 h 265176"/>
              <a:gd name="connsiteX4" fmla="*/ 329184 w 329184"/>
              <a:gd name="connsiteY4" fmla="*/ 155448 h 265176"/>
              <a:gd name="connsiteX0" fmla="*/ 333946 w 333946"/>
              <a:gd name="connsiteY0" fmla="*/ 193548 h 265176"/>
              <a:gd name="connsiteX1" fmla="*/ 155448 w 333946"/>
              <a:gd name="connsiteY1" fmla="*/ 0 h 265176"/>
              <a:gd name="connsiteX2" fmla="*/ 0 w 333946"/>
              <a:gd name="connsiteY2" fmla="*/ 118872 h 265176"/>
              <a:gd name="connsiteX3" fmla="*/ 109728 w 333946"/>
              <a:gd name="connsiteY3" fmla="*/ 265176 h 265176"/>
              <a:gd name="connsiteX4" fmla="*/ 333946 w 333946"/>
              <a:gd name="connsiteY4" fmla="*/ 193548 h 265176"/>
              <a:gd name="connsiteX0" fmla="*/ 333946 w 333946"/>
              <a:gd name="connsiteY0" fmla="*/ 193548 h 298514"/>
              <a:gd name="connsiteX1" fmla="*/ 155448 w 333946"/>
              <a:gd name="connsiteY1" fmla="*/ 0 h 298514"/>
              <a:gd name="connsiteX2" fmla="*/ 0 w 333946"/>
              <a:gd name="connsiteY2" fmla="*/ 118872 h 298514"/>
              <a:gd name="connsiteX3" fmla="*/ 114491 w 333946"/>
              <a:gd name="connsiteY3" fmla="*/ 298514 h 298514"/>
              <a:gd name="connsiteX4" fmla="*/ 333946 w 333946"/>
              <a:gd name="connsiteY4" fmla="*/ 193548 h 29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46" h="298514">
                <a:moveTo>
                  <a:pt x="333946" y="193548"/>
                </a:moveTo>
                <a:lnTo>
                  <a:pt x="155448" y="0"/>
                </a:lnTo>
                <a:lnTo>
                  <a:pt x="0" y="118872"/>
                </a:lnTo>
                <a:lnTo>
                  <a:pt x="114491" y="298514"/>
                </a:lnTo>
                <a:lnTo>
                  <a:pt x="333946" y="1935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B41C2-4F10-C188-BFBE-1755ACBBD67F}"/>
              </a:ext>
            </a:extLst>
          </p:cNvPr>
          <p:cNvSpPr txBox="1"/>
          <p:nvPr/>
        </p:nvSpPr>
        <p:spPr>
          <a:xfrm>
            <a:off x="4894291" y="3600263"/>
            <a:ext cx="620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O</a:t>
            </a:r>
            <a:r>
              <a:rPr lang="en-US" sz="1600" baseline="-25000" dirty="0">
                <a:solidFill>
                  <a:srgbClr val="0070C0"/>
                </a:solidFill>
              </a:rPr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AEE52A-AF42-A861-F33E-19F528A34220}"/>
              </a:ext>
            </a:extLst>
          </p:cNvPr>
          <p:cNvSpPr txBox="1"/>
          <p:nvPr/>
        </p:nvSpPr>
        <p:spPr>
          <a:xfrm>
            <a:off x="4964039" y="280459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-25000" dirty="0">
                <a:solidFill>
                  <a:srgbClr val="FF0000"/>
                </a:solidFill>
              </a:rPr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726435-473F-14D5-2B2C-7149297A3505}"/>
              </a:ext>
            </a:extLst>
          </p:cNvPr>
          <p:cNvSpPr txBox="1"/>
          <p:nvPr/>
        </p:nvSpPr>
        <p:spPr>
          <a:xfrm>
            <a:off x="1287389" y="2817462"/>
            <a:ext cx="41446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1600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77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9711-9731-B756-9E43-58DA0088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03624477-592D-2BCB-92D3-E2B6761DB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465F7281-281F-05C1-4557-9DBA9C05E66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The telescope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D8863BB6-3E68-7424-1D0C-DC0D6C4ED7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851E3-2981-5EC1-7468-E8ABE5E54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17E825-BF26-400C-294F-450F4CD6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837"/>
            <a:ext cx="9129247" cy="429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7C2B0-2C16-0FDE-3DD4-6C76A447BA47}"/>
              </a:ext>
            </a:extLst>
          </p:cNvPr>
          <p:cNvSpPr txBox="1"/>
          <p:nvPr/>
        </p:nvSpPr>
        <p:spPr>
          <a:xfrm>
            <a:off x="5166228" y="1512242"/>
            <a:ext cx="35779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oo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FBA64-CD0E-B06A-1B3E-2BE9C2E80686}"/>
              </a:ext>
            </a:extLst>
          </p:cNvPr>
          <p:cNvSpPr txBox="1"/>
          <p:nvPr/>
        </p:nvSpPr>
        <p:spPr>
          <a:xfrm>
            <a:off x="6415908" y="1503098"/>
            <a:ext cx="328936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 err="1"/>
              <a:t>d</a:t>
            </a:r>
            <a:r>
              <a:rPr lang="en-US" sz="1100" baseline="-25000" dirty="0" err="1"/>
              <a:t>io</a:t>
            </a:r>
            <a:endParaRPr lang="en-US" sz="11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E41CC-0FCE-1B3D-391A-E4EB51182BE7}"/>
              </a:ext>
            </a:extLst>
          </p:cNvPr>
          <p:cNvSpPr txBox="1"/>
          <p:nvPr/>
        </p:nvSpPr>
        <p:spPr>
          <a:xfrm>
            <a:off x="7037576" y="1512242"/>
            <a:ext cx="3545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oe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8A7E4-7FE7-361B-F3A3-248AF6E0B86C}"/>
              </a:ext>
            </a:extLst>
          </p:cNvPr>
          <p:cNvSpPr txBox="1"/>
          <p:nvPr/>
        </p:nvSpPr>
        <p:spPr>
          <a:xfrm>
            <a:off x="4026276" y="1012032"/>
            <a:ext cx="325730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ie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251E1C9-7E2D-B4E8-E0CC-47CAFC9B0494}"/>
              </a:ext>
            </a:extLst>
          </p:cNvPr>
          <p:cNvSpPr/>
          <p:nvPr/>
        </p:nvSpPr>
        <p:spPr>
          <a:xfrm>
            <a:off x="7004304" y="2587752"/>
            <a:ext cx="292608" cy="182880"/>
          </a:xfrm>
          <a:custGeom>
            <a:avLst/>
            <a:gdLst>
              <a:gd name="connsiteX0" fmla="*/ 292608 w 292608"/>
              <a:gd name="connsiteY0" fmla="*/ 73152 h 182880"/>
              <a:gd name="connsiteX1" fmla="*/ 82296 w 292608"/>
              <a:gd name="connsiteY1" fmla="*/ 182880 h 182880"/>
              <a:gd name="connsiteX2" fmla="*/ 0 w 292608"/>
              <a:gd name="connsiteY2" fmla="*/ 73152 h 182880"/>
              <a:gd name="connsiteX3" fmla="*/ 18288 w 292608"/>
              <a:gd name="connsiteY3" fmla="*/ 0 h 182880"/>
              <a:gd name="connsiteX4" fmla="*/ 237744 w 292608"/>
              <a:gd name="connsiteY4" fmla="*/ 18288 h 182880"/>
              <a:gd name="connsiteX5" fmla="*/ 292608 w 292608"/>
              <a:gd name="connsiteY5" fmla="*/ 73152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608" h="182880">
                <a:moveTo>
                  <a:pt x="292608" y="73152"/>
                </a:moveTo>
                <a:lnTo>
                  <a:pt x="82296" y="182880"/>
                </a:lnTo>
                <a:lnTo>
                  <a:pt x="0" y="73152"/>
                </a:lnTo>
                <a:lnTo>
                  <a:pt x="18288" y="0"/>
                </a:lnTo>
                <a:lnTo>
                  <a:pt x="237744" y="18288"/>
                </a:lnTo>
                <a:lnTo>
                  <a:pt x="292608" y="731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FAAA6-F655-0588-B380-951C07E22D73}"/>
              </a:ext>
            </a:extLst>
          </p:cNvPr>
          <p:cNvSpPr txBox="1"/>
          <p:nvPr/>
        </p:nvSpPr>
        <p:spPr>
          <a:xfrm>
            <a:off x="6931956" y="252240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h</a:t>
            </a:r>
            <a:r>
              <a:rPr lang="en-US" sz="1200" baseline="-25000" dirty="0" err="1">
                <a:solidFill>
                  <a:srgbClr val="FF0000"/>
                </a:solidFill>
              </a:rPr>
              <a:t>io</a:t>
            </a:r>
            <a:endParaRPr lang="en-US" sz="1200" baseline="-25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06FE0E-481E-1DE5-A108-19093A95C373}"/>
              </a:ext>
            </a:extLst>
          </p:cNvPr>
          <p:cNvSpPr txBox="1"/>
          <p:nvPr/>
        </p:nvSpPr>
        <p:spPr>
          <a:xfrm>
            <a:off x="7862277" y="2447466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264702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8A4E8-8B8B-2E8B-D635-209CD4CD2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8322B9-818C-03CD-1D64-B130D5F0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58223-240F-E5A1-81E8-FC636729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1536510"/>
            <a:ext cx="5040334" cy="51111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In a telescope the objective lens makes an image of an object like The planet Saturn (right). But the eyepiece also makes an image. What is the object for the eyepiece?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Saturn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of Saturn formed by the objective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formed by the eyepiece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objective lens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BA079-98D1-E27C-0916-F32AEFEB3A51}"/>
              </a:ext>
            </a:extLst>
          </p:cNvPr>
          <p:cNvSpPr txBox="1"/>
          <p:nvPr/>
        </p:nvSpPr>
        <p:spPr>
          <a:xfrm>
            <a:off x="6236208" y="4684355"/>
            <a:ext cx="1746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Saturn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7620AE-DAA9-93DC-ED27-642C320B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44" y="1490790"/>
            <a:ext cx="3840056" cy="28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AB5B76-C1B4-5A0A-8A2D-F728041F3E87}"/>
              </a:ext>
            </a:extLst>
          </p:cNvPr>
          <p:cNvCxnSpPr>
            <a:cxnSpLocks/>
          </p:cNvCxnSpPr>
          <p:nvPr/>
        </p:nvCxnSpPr>
        <p:spPr>
          <a:xfrm flipV="1">
            <a:off x="6656832" y="3751667"/>
            <a:ext cx="310896" cy="932688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408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D445E-36D6-68F4-6C46-993FFE5A9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>
            <a:extLst>
              <a:ext uri="{FF2B5EF4-FFF2-40B4-BE49-F238E27FC236}">
                <a16:creationId xmlns:a16="http://schemas.microsoft.com/office/drawing/2014/main" id="{7854D267-2E48-9EFE-6979-C6956212BD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Refracting Telescope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4CA564A-7CAD-7001-DD22-C2A79ACB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0" y="1409699"/>
            <a:ext cx="8585920" cy="490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A3DADA-B0BC-2B41-9800-CC763BF5731C}"/>
              </a:ext>
            </a:extLst>
          </p:cNvPr>
          <p:cNvSpPr txBox="1"/>
          <p:nvPr/>
        </p:nvSpPr>
        <p:spPr>
          <a:xfrm>
            <a:off x="3255132" y="2042594"/>
            <a:ext cx="40427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124E3-3743-FF40-EB39-D9F4334B64DA}"/>
              </a:ext>
            </a:extLst>
          </p:cNvPr>
          <p:cNvSpPr txBox="1"/>
          <p:nvPr/>
        </p:nvSpPr>
        <p:spPr>
          <a:xfrm>
            <a:off x="5053452" y="2042594"/>
            <a:ext cx="3690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/>
              <a:t>d</a:t>
            </a:r>
            <a:r>
              <a:rPr lang="en-US" sz="1400" baseline="-25000" dirty="0" err="1"/>
              <a:t>io</a:t>
            </a:r>
            <a:endParaRPr lang="en-US" sz="1400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026EF-C7D7-700C-DA2D-54589005EE1E}"/>
              </a:ext>
            </a:extLst>
          </p:cNvPr>
          <p:cNvSpPr txBox="1"/>
          <p:nvPr/>
        </p:nvSpPr>
        <p:spPr>
          <a:xfrm>
            <a:off x="6022592" y="2042594"/>
            <a:ext cx="40107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9E0F7-22FB-C2A1-4DA3-E9CF1BB6D61F}"/>
              </a:ext>
            </a:extLst>
          </p:cNvPr>
          <p:cNvSpPr txBox="1"/>
          <p:nvPr/>
        </p:nvSpPr>
        <p:spPr>
          <a:xfrm>
            <a:off x="4277660" y="1382267"/>
            <a:ext cx="3658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DD6ED5-8357-1D9E-39B5-5B901BB7B6F0}"/>
              </a:ext>
            </a:extLst>
          </p:cNvPr>
          <p:cNvSpPr/>
          <p:nvPr/>
        </p:nvSpPr>
        <p:spPr>
          <a:xfrm>
            <a:off x="5803118" y="3583109"/>
            <a:ext cx="386226" cy="292048"/>
          </a:xfrm>
          <a:custGeom>
            <a:avLst/>
            <a:gdLst>
              <a:gd name="connsiteX0" fmla="*/ 292608 w 292608"/>
              <a:gd name="connsiteY0" fmla="*/ 73152 h 182880"/>
              <a:gd name="connsiteX1" fmla="*/ 82296 w 292608"/>
              <a:gd name="connsiteY1" fmla="*/ 182880 h 182880"/>
              <a:gd name="connsiteX2" fmla="*/ 0 w 292608"/>
              <a:gd name="connsiteY2" fmla="*/ 73152 h 182880"/>
              <a:gd name="connsiteX3" fmla="*/ 18288 w 292608"/>
              <a:gd name="connsiteY3" fmla="*/ 0 h 182880"/>
              <a:gd name="connsiteX4" fmla="*/ 237744 w 292608"/>
              <a:gd name="connsiteY4" fmla="*/ 18288 h 182880"/>
              <a:gd name="connsiteX5" fmla="*/ 292608 w 292608"/>
              <a:gd name="connsiteY5" fmla="*/ 73152 h 182880"/>
              <a:gd name="connsiteX0" fmla="*/ 319594 w 319594"/>
              <a:gd name="connsiteY0" fmla="*/ 55041 h 164769"/>
              <a:gd name="connsiteX1" fmla="*/ 109282 w 319594"/>
              <a:gd name="connsiteY1" fmla="*/ 164769 h 164769"/>
              <a:gd name="connsiteX2" fmla="*/ 26986 w 319594"/>
              <a:gd name="connsiteY2" fmla="*/ 55041 h 164769"/>
              <a:gd name="connsiteX3" fmla="*/ 0 w 319594"/>
              <a:gd name="connsiteY3" fmla="*/ 0 h 164769"/>
              <a:gd name="connsiteX4" fmla="*/ 264730 w 319594"/>
              <a:gd name="connsiteY4" fmla="*/ 177 h 164769"/>
              <a:gd name="connsiteX5" fmla="*/ 319594 w 319594"/>
              <a:gd name="connsiteY5" fmla="*/ 55041 h 164769"/>
              <a:gd name="connsiteX0" fmla="*/ 319594 w 319594"/>
              <a:gd name="connsiteY0" fmla="*/ 55041 h 170806"/>
              <a:gd name="connsiteX1" fmla="*/ 11187 w 319594"/>
              <a:gd name="connsiteY1" fmla="*/ 170806 h 170806"/>
              <a:gd name="connsiteX2" fmla="*/ 26986 w 319594"/>
              <a:gd name="connsiteY2" fmla="*/ 55041 h 170806"/>
              <a:gd name="connsiteX3" fmla="*/ 0 w 319594"/>
              <a:gd name="connsiteY3" fmla="*/ 0 h 170806"/>
              <a:gd name="connsiteX4" fmla="*/ 264730 w 319594"/>
              <a:gd name="connsiteY4" fmla="*/ 177 h 170806"/>
              <a:gd name="connsiteX5" fmla="*/ 319594 w 319594"/>
              <a:gd name="connsiteY5" fmla="*/ 55041 h 170806"/>
              <a:gd name="connsiteX0" fmla="*/ 319594 w 319594"/>
              <a:gd name="connsiteY0" fmla="*/ 55041 h 170806"/>
              <a:gd name="connsiteX1" fmla="*/ 11187 w 319594"/>
              <a:gd name="connsiteY1" fmla="*/ 170806 h 170806"/>
              <a:gd name="connsiteX2" fmla="*/ 4349 w 319594"/>
              <a:gd name="connsiteY2" fmla="*/ 55041 h 170806"/>
              <a:gd name="connsiteX3" fmla="*/ 0 w 319594"/>
              <a:gd name="connsiteY3" fmla="*/ 0 h 170806"/>
              <a:gd name="connsiteX4" fmla="*/ 264730 w 319594"/>
              <a:gd name="connsiteY4" fmla="*/ 177 h 170806"/>
              <a:gd name="connsiteX5" fmla="*/ 319594 w 319594"/>
              <a:gd name="connsiteY5" fmla="*/ 55041 h 170806"/>
              <a:gd name="connsiteX0" fmla="*/ 359489 w 359489"/>
              <a:gd name="connsiteY0" fmla="*/ 111638 h 170806"/>
              <a:gd name="connsiteX1" fmla="*/ 11187 w 359489"/>
              <a:gd name="connsiteY1" fmla="*/ 170806 h 170806"/>
              <a:gd name="connsiteX2" fmla="*/ 4349 w 359489"/>
              <a:gd name="connsiteY2" fmla="*/ 55041 h 170806"/>
              <a:gd name="connsiteX3" fmla="*/ 0 w 359489"/>
              <a:gd name="connsiteY3" fmla="*/ 0 h 170806"/>
              <a:gd name="connsiteX4" fmla="*/ 264730 w 359489"/>
              <a:gd name="connsiteY4" fmla="*/ 177 h 170806"/>
              <a:gd name="connsiteX5" fmla="*/ 359489 w 359489"/>
              <a:gd name="connsiteY5" fmla="*/ 111638 h 170806"/>
              <a:gd name="connsiteX0" fmla="*/ 359489 w 359489"/>
              <a:gd name="connsiteY0" fmla="*/ 111638 h 192816"/>
              <a:gd name="connsiteX1" fmla="*/ 64381 w 359489"/>
              <a:gd name="connsiteY1" fmla="*/ 192816 h 192816"/>
              <a:gd name="connsiteX2" fmla="*/ 4349 w 359489"/>
              <a:gd name="connsiteY2" fmla="*/ 55041 h 192816"/>
              <a:gd name="connsiteX3" fmla="*/ 0 w 359489"/>
              <a:gd name="connsiteY3" fmla="*/ 0 h 192816"/>
              <a:gd name="connsiteX4" fmla="*/ 264730 w 359489"/>
              <a:gd name="connsiteY4" fmla="*/ 177 h 192816"/>
              <a:gd name="connsiteX5" fmla="*/ 359489 w 359489"/>
              <a:gd name="connsiteY5" fmla="*/ 111638 h 19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489" h="192816">
                <a:moveTo>
                  <a:pt x="359489" y="111638"/>
                </a:moveTo>
                <a:lnTo>
                  <a:pt x="64381" y="192816"/>
                </a:lnTo>
                <a:lnTo>
                  <a:pt x="4349" y="55041"/>
                </a:lnTo>
                <a:lnTo>
                  <a:pt x="0" y="0"/>
                </a:lnTo>
                <a:lnTo>
                  <a:pt x="264730" y="177"/>
                </a:lnTo>
                <a:lnTo>
                  <a:pt x="359489" y="1116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AB735-4C8B-21FE-4313-08571F3FD692}"/>
              </a:ext>
            </a:extLst>
          </p:cNvPr>
          <p:cNvSpPr txBox="1"/>
          <p:nvPr/>
        </p:nvSpPr>
        <p:spPr>
          <a:xfrm>
            <a:off x="5740527" y="359815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h</a:t>
            </a:r>
            <a:r>
              <a:rPr lang="en-US" sz="1200" baseline="-25000" dirty="0" err="1">
                <a:solidFill>
                  <a:srgbClr val="FF0000"/>
                </a:solidFill>
              </a:rPr>
              <a:t>io</a:t>
            </a:r>
            <a:endParaRPr lang="en-US" sz="1200" baseline="-25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37B70-9F99-D933-32FE-84D8971E48A3}"/>
              </a:ext>
            </a:extLst>
          </p:cNvPr>
          <p:cNvSpPr txBox="1"/>
          <p:nvPr/>
        </p:nvSpPr>
        <p:spPr>
          <a:xfrm>
            <a:off x="7114679" y="3364319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D014B-3208-64F4-4B9B-3A24FF135782}"/>
              </a:ext>
            </a:extLst>
          </p:cNvPr>
          <p:cNvSpPr txBox="1"/>
          <p:nvPr/>
        </p:nvSpPr>
        <p:spPr>
          <a:xfrm>
            <a:off x="3563604" y="3598158"/>
            <a:ext cx="2979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f</a:t>
            </a:r>
            <a:r>
              <a:rPr lang="en-US" sz="1400" baseline="-25000" dirty="0" err="1">
                <a:solidFill>
                  <a:srgbClr val="FF0000"/>
                </a:solidFill>
              </a:rPr>
              <a:t>o</a:t>
            </a:r>
            <a:endParaRPr 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D31FD-7054-596A-B4FB-279C7977AF10}"/>
              </a:ext>
            </a:extLst>
          </p:cNvPr>
          <p:cNvSpPr txBox="1"/>
          <p:nvPr/>
        </p:nvSpPr>
        <p:spPr>
          <a:xfrm>
            <a:off x="5891442" y="3223474"/>
            <a:ext cx="2979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f</a:t>
            </a:r>
            <a:r>
              <a:rPr lang="en-US" sz="1400" baseline="-25000" dirty="0" err="1">
                <a:solidFill>
                  <a:srgbClr val="FF0000"/>
                </a:solidFill>
              </a:rPr>
              <a:t>o</a:t>
            </a:r>
            <a:endParaRPr 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F83890-4B6E-6F6E-A76F-6A9B8C33E5A2}"/>
              </a:ext>
            </a:extLst>
          </p:cNvPr>
          <p:cNvSpPr txBox="1"/>
          <p:nvPr/>
        </p:nvSpPr>
        <p:spPr>
          <a:xfrm>
            <a:off x="5395104" y="3223474"/>
            <a:ext cx="2939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4308B8"/>
                </a:solidFill>
              </a:rPr>
              <a:t>f</a:t>
            </a:r>
            <a:r>
              <a:rPr lang="en-US" sz="1400" baseline="-25000" dirty="0" err="1">
                <a:solidFill>
                  <a:srgbClr val="4308B8"/>
                </a:solidFill>
              </a:rPr>
              <a:t>e</a:t>
            </a:r>
            <a:endParaRPr lang="en-US" sz="1400" baseline="-25000" dirty="0">
              <a:solidFill>
                <a:srgbClr val="4308B8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B8FA2-DB0E-26DA-C031-2FB3813638CD}"/>
              </a:ext>
            </a:extLst>
          </p:cNvPr>
          <p:cNvSpPr txBox="1"/>
          <p:nvPr/>
        </p:nvSpPr>
        <p:spPr>
          <a:xfrm>
            <a:off x="7631390" y="3175074"/>
            <a:ext cx="29399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4308B8"/>
                </a:solidFill>
              </a:rPr>
              <a:t>f</a:t>
            </a:r>
            <a:r>
              <a:rPr lang="en-US" sz="1400" baseline="-25000" dirty="0" err="1">
                <a:solidFill>
                  <a:srgbClr val="4308B8"/>
                </a:solidFill>
              </a:rPr>
              <a:t>e</a:t>
            </a:r>
            <a:endParaRPr lang="en-US" sz="1400" baseline="-25000" dirty="0">
              <a:solidFill>
                <a:srgbClr val="4308B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5C5506-31C8-DB8E-45A4-14FFA5E53407}"/>
              </a:ext>
            </a:extLst>
          </p:cNvPr>
          <p:cNvSpPr txBox="1"/>
          <p:nvPr/>
        </p:nvSpPr>
        <p:spPr>
          <a:xfrm>
            <a:off x="1074188" y="3121223"/>
            <a:ext cx="303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308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aseline="-25000" dirty="0">
                <a:solidFill>
                  <a:srgbClr val="4308B8"/>
                </a:solidFill>
              </a:rPr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D3EDA8-828F-922F-7B33-23D1BDD06013}"/>
              </a:ext>
            </a:extLst>
          </p:cNvPr>
          <p:cNvSpPr txBox="1"/>
          <p:nvPr/>
        </p:nvSpPr>
        <p:spPr>
          <a:xfrm>
            <a:off x="5640978" y="3157031"/>
            <a:ext cx="30328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B0D8B0-B3CF-2617-51D7-94EAF4B80511}"/>
              </a:ext>
            </a:extLst>
          </p:cNvPr>
          <p:cNvSpPr txBox="1"/>
          <p:nvPr/>
        </p:nvSpPr>
        <p:spPr>
          <a:xfrm>
            <a:off x="2041369" y="2120711"/>
            <a:ext cx="373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1400" baseline="-25000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BD534E-B300-6F42-C8E4-D7530DA71995}"/>
              </a:ext>
            </a:extLst>
          </p:cNvPr>
          <p:cNvSpPr/>
          <p:nvPr/>
        </p:nvSpPr>
        <p:spPr>
          <a:xfrm>
            <a:off x="5640978" y="4032504"/>
            <a:ext cx="162140" cy="173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06F35B-AA7B-49FC-70D2-448576785092}"/>
              </a:ext>
            </a:extLst>
          </p:cNvPr>
          <p:cNvSpPr txBox="1"/>
          <p:nvPr/>
        </p:nvSpPr>
        <p:spPr>
          <a:xfrm>
            <a:off x="5581296" y="3927015"/>
            <a:ext cx="369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4308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aseline="-25000" dirty="0">
                <a:solidFill>
                  <a:srgbClr val="4308B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US" sz="1400" baseline="-25000" dirty="0">
              <a:solidFill>
                <a:srgbClr val="430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478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4ED0C-A4C7-F47B-1E08-5FF3E767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6B821335-BEF7-D79A-CFF6-29A9D9EC9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4138" y="0"/>
            <a:ext cx="750728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Reflecting Telescope: Newtonian </a:t>
            </a:r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E02C9FD4-A2A1-7F16-4F77-0BC2AE97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337" y="1162050"/>
            <a:ext cx="719556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386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7DC21-F002-5EA1-95E2-A3C8021A4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BE04BDFC-75B9-75E1-86D6-7EED6B08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5539563-263F-95BD-0FF6-3D78039DD8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 of Telescopes</a:t>
            </a:r>
          </a:p>
        </p:txBody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FFC37708-B058-8E2F-CC1A-0C1CC4A95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Reflecting Telescopes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Largest in the world are the 10-m diameter Keck telescopes on Mauna Kea in Hawaii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Each contains 36 hexagonally shaped, computer-controlled mirrors that work together to form a large reflecting surface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Refracting Telescopes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Largest in the world is Yerkes Observatory in Williams Bay, Wisconsin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Has a diameter of 1 m</a:t>
            </a:r>
          </a:p>
        </p:txBody>
      </p:sp>
    </p:spTree>
    <p:extLst>
      <p:ext uri="{BB962C8B-B14F-4D97-AF65-F5344CB8AC3E}">
        <p14:creationId xmlns:p14="http://schemas.microsoft.com/office/powerpoint/2010/main" val="276415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223.10.5</a:t>
            </a:r>
          </a:p>
        </p:txBody>
      </p:sp>
      <p:sp>
        <p:nvSpPr>
          <p:cNvPr id="1894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If you see a bright fringe in a “Young’s Experiment,” it must be due to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Constructive interference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Destructive interference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>
                <a:sym typeface="Symbol" pitchFamily="18" charset="2"/>
              </a:rPr>
              <a:t>Beating due to different frequencies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 err="1">
                <a:sym typeface="Symbol" pitchFamily="18" charset="2"/>
              </a:rPr>
              <a:t>Alians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189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011D49-4984-4E8B-879F-EA7B3C82F5A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0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78E99-9BED-BDCC-4ED7-EB32E4B30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5D3F7590-E13C-3FFF-F21A-772B28DE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E531505-C412-4D69-E1EF-1D669AF716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Combination of Lenses</a:t>
            </a: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2B29EF69-6421-3B3F-B100-2CE5224334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532" y="1364776"/>
            <a:ext cx="4323653" cy="411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0747" y="1105468"/>
            <a:ext cx="4484143" cy="52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228" y="1201002"/>
            <a:ext cx="4271809" cy="483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23" y="2183642"/>
            <a:ext cx="8420184" cy="264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70AF99-D79D-FC4A-2CDD-5672F3458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28C292-EB58-FE26-A549-459DB845C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1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228" y="1201002"/>
            <a:ext cx="4271809" cy="483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Connector 6"/>
          <p:cNvCxnSpPr/>
          <p:nvPr/>
        </p:nvCxnSpPr>
        <p:spPr>
          <a:xfrm flipV="1">
            <a:off x="3133165" y="2837329"/>
            <a:ext cx="1492623" cy="4034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9718" y="2864224"/>
            <a:ext cx="1398494" cy="12102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12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228" y="1201002"/>
            <a:ext cx="4271809" cy="483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Triangle 4"/>
          <p:cNvSpPr/>
          <p:nvPr/>
        </p:nvSpPr>
        <p:spPr>
          <a:xfrm rot="16200000">
            <a:off x="3489516" y="2568390"/>
            <a:ext cx="813546" cy="1351423"/>
          </a:xfrm>
          <a:prstGeom prst="rtTriangle">
            <a:avLst/>
          </a:prstGeom>
          <a:solidFill>
            <a:srgbClr val="FCFF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9828714" flipH="1">
            <a:off x="2960980" y="3310963"/>
            <a:ext cx="360342" cy="695732"/>
          </a:xfrm>
          <a:prstGeom prst="rtTriangle">
            <a:avLst/>
          </a:prstGeom>
          <a:solidFill>
            <a:srgbClr val="91F0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133165" y="2810435"/>
            <a:ext cx="1479176" cy="430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9718" y="2837329"/>
            <a:ext cx="1465729" cy="12371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36" y="1801506"/>
            <a:ext cx="3230282" cy="339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58107" y="2975211"/>
            <a:ext cx="1471696" cy="1095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2197" y="955343"/>
            <a:ext cx="2838734" cy="200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29803" y="3848670"/>
            <a:ext cx="5813946" cy="20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4571" y="965575"/>
            <a:ext cx="4503762" cy="289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213" y="988729"/>
            <a:ext cx="42672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C3BF-7CAA-904E-AD69-6CE0E288E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>
            <a:extLst>
              <a:ext uri="{FF2B5EF4-FFF2-40B4-BE49-F238E27FC236}">
                <a16:creationId xmlns:a16="http://schemas.microsoft.com/office/drawing/2014/main" id="{3A9C306E-674F-CDA0-2524-11772FD91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223.10.5</a:t>
            </a:r>
          </a:p>
        </p:txBody>
      </p:sp>
      <p:sp>
        <p:nvSpPr>
          <p:cNvPr id="189444" name="Rectangle 3">
            <a:extLst>
              <a:ext uri="{FF2B5EF4-FFF2-40B4-BE49-F238E27FC236}">
                <a16:creationId xmlns:a16="http://schemas.microsoft.com/office/drawing/2014/main" id="{28AB9547-7DE9-AB1F-0B95-3021002312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If you see a bright fringe in a “Young’s Experiment,” the path difference from the fringe to the slits must be equal to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half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>
                <a:sym typeface="Symbol" pitchFamily="18" charset="2"/>
              </a:rPr>
              <a:t>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 err="1">
                <a:sym typeface="Symbol" pitchFamily="18" charset="2"/>
              </a:rPr>
              <a:t>Arctan</a:t>
            </a:r>
            <a:r>
              <a:rPr lang="en-US" dirty="0">
                <a:sym typeface="Symbol" pitchFamily="18" charset="2"/>
              </a:rPr>
              <a:t>()</a:t>
            </a:r>
          </a:p>
        </p:txBody>
      </p:sp>
      <p:sp>
        <p:nvSpPr>
          <p:cNvPr id="189442" name="Slide Number Placeholder 5">
            <a:extLst>
              <a:ext uri="{FF2B5EF4-FFF2-40B4-BE49-F238E27FC236}">
                <a16:creationId xmlns:a16="http://schemas.microsoft.com/office/drawing/2014/main" id="{72F1C857-5094-61E2-F851-CBC2AEE5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011D49-4984-4E8B-879F-EA7B3C82F5A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7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223.10.6</a:t>
            </a:r>
            <a:endParaRPr lang="en-US" dirty="0"/>
          </a:p>
        </p:txBody>
      </p:sp>
      <p:sp>
        <p:nvSpPr>
          <p:cNvPr id="1904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When considering order numbers, m, the possible orders are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</a:t>
            </a: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/>
            <a:endParaRPr lang="en-US"/>
          </a:p>
        </p:txBody>
      </p:sp>
      <p:sp>
        <p:nvSpPr>
          <p:cNvPr id="190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BB3221-CAE7-46FB-81E3-40CF3F77139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5905786" y="3212307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4927095" y="298727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3134010" y="3212307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4026979" y="298727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R. Todd Lines</a:t>
            </a:r>
          </a:p>
        </p:txBody>
      </p:sp>
      <p:sp>
        <p:nvSpPr>
          <p:cNvPr id="20485" name="Freeform 4"/>
          <p:cNvSpPr>
            <a:spLocks/>
          </p:cNvSpPr>
          <p:nvPr/>
        </p:nvSpPr>
        <p:spPr bwMode="auto">
          <a:xfrm>
            <a:off x="5400953" y="2519958"/>
            <a:ext cx="242888" cy="1253729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6" name="Freeform 5"/>
          <p:cNvSpPr>
            <a:spLocks/>
          </p:cNvSpPr>
          <p:nvPr/>
        </p:nvSpPr>
        <p:spPr bwMode="auto">
          <a:xfrm>
            <a:off x="3562621" y="2519958"/>
            <a:ext cx="242888" cy="1253729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7" name="Line 6"/>
          <p:cNvSpPr>
            <a:spLocks noChangeShapeType="1"/>
          </p:cNvSpPr>
          <p:nvPr/>
        </p:nvSpPr>
        <p:spPr bwMode="auto">
          <a:xfrm>
            <a:off x="2119592" y="3206354"/>
            <a:ext cx="5364956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2555993" y="3192556"/>
            <a:ext cx="357790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O</a:t>
            </a:r>
            <a:r>
              <a:rPr lang="en-US" sz="1350" baseline="-25000" dirty="0"/>
              <a:t>1</a:t>
            </a:r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>
            <a:off x="2699425" y="2924177"/>
            <a:ext cx="986750" cy="119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>
            <a:off x="2688711" y="2927747"/>
            <a:ext cx="1008181" cy="519113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1" name="Line 10"/>
          <p:cNvSpPr>
            <a:spLocks noChangeShapeType="1"/>
          </p:cNvSpPr>
          <p:nvPr/>
        </p:nvSpPr>
        <p:spPr bwMode="auto">
          <a:xfrm>
            <a:off x="3682605" y="2928939"/>
            <a:ext cx="1242382" cy="772366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2" name="Line 11"/>
          <p:cNvSpPr>
            <a:spLocks noChangeShapeType="1"/>
          </p:cNvSpPr>
          <p:nvPr/>
        </p:nvSpPr>
        <p:spPr bwMode="auto">
          <a:xfrm>
            <a:off x="2674422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3" name="Line 12"/>
          <p:cNvSpPr>
            <a:spLocks noChangeShapeType="1"/>
          </p:cNvSpPr>
          <p:nvPr/>
        </p:nvSpPr>
        <p:spPr bwMode="auto">
          <a:xfrm flipV="1">
            <a:off x="2681567" y="4014192"/>
            <a:ext cx="98941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4" name="Text Box 13"/>
          <p:cNvSpPr txBox="1">
            <a:spLocks noChangeArrowheads="1"/>
          </p:cNvSpPr>
          <p:nvPr/>
        </p:nvSpPr>
        <p:spPr bwMode="auto">
          <a:xfrm>
            <a:off x="2898484" y="3864151"/>
            <a:ext cx="309700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</a:t>
            </a:r>
            <a:r>
              <a:rPr lang="en-US" sz="1350" baseline="-25000" dirty="0"/>
              <a:t>1</a:t>
            </a:r>
          </a:p>
        </p:txBody>
      </p:sp>
      <p:sp>
        <p:nvSpPr>
          <p:cNvPr id="20495" name="Line 14"/>
          <p:cNvSpPr>
            <a:spLocks noChangeShapeType="1"/>
          </p:cNvSpPr>
          <p:nvPr/>
        </p:nvSpPr>
        <p:spPr bwMode="auto">
          <a:xfrm>
            <a:off x="6515378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6" name="Line 15"/>
          <p:cNvSpPr>
            <a:spLocks noChangeShapeType="1"/>
          </p:cNvSpPr>
          <p:nvPr/>
        </p:nvSpPr>
        <p:spPr bwMode="auto">
          <a:xfrm flipV="1">
            <a:off x="3694788" y="4012510"/>
            <a:ext cx="834350" cy="3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7" name="Text Box 16"/>
          <p:cNvSpPr txBox="1">
            <a:spLocks noChangeArrowheads="1"/>
          </p:cNvSpPr>
          <p:nvPr/>
        </p:nvSpPr>
        <p:spPr bwMode="auto">
          <a:xfrm>
            <a:off x="3961479" y="3864151"/>
            <a:ext cx="352982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s’</a:t>
            </a:r>
            <a:r>
              <a:rPr lang="en-US" sz="1350" baseline="-25000" dirty="0"/>
              <a:t>1</a:t>
            </a:r>
          </a:p>
        </p:txBody>
      </p:sp>
      <p:sp>
        <p:nvSpPr>
          <p:cNvPr id="20498" name="Line 20"/>
          <p:cNvSpPr>
            <a:spLocks noChangeShapeType="1"/>
          </p:cNvSpPr>
          <p:nvPr/>
        </p:nvSpPr>
        <p:spPr bwMode="auto">
          <a:xfrm>
            <a:off x="3668594" y="3893344"/>
            <a:ext cx="0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9" name="AutoShape 21"/>
          <p:cNvSpPr>
            <a:spLocks noChangeArrowheads="1"/>
          </p:cNvSpPr>
          <p:nvPr/>
        </p:nvSpPr>
        <p:spPr bwMode="auto">
          <a:xfrm>
            <a:off x="2663704" y="2930129"/>
            <a:ext cx="66675" cy="276225"/>
          </a:xfrm>
          <a:prstGeom prst="upArrow">
            <a:avLst>
              <a:gd name="adj1" fmla="val 50000"/>
              <a:gd name="adj2" fmla="val 103571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0" name="AutoShape 22"/>
          <p:cNvSpPr>
            <a:spLocks noChangeArrowheads="1"/>
          </p:cNvSpPr>
          <p:nvPr/>
        </p:nvSpPr>
        <p:spPr bwMode="auto">
          <a:xfrm flipV="1">
            <a:off x="4477028" y="3207544"/>
            <a:ext cx="78582" cy="234554"/>
          </a:xfrm>
          <a:prstGeom prst="upArrow">
            <a:avLst>
              <a:gd name="adj1" fmla="val 50000"/>
              <a:gd name="adj2" fmla="val 8125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1" name="Line 23"/>
          <p:cNvSpPr>
            <a:spLocks noChangeShapeType="1"/>
          </p:cNvSpPr>
          <p:nvPr/>
        </p:nvSpPr>
        <p:spPr bwMode="auto">
          <a:xfrm>
            <a:off x="2689623" y="2925366"/>
            <a:ext cx="2487496" cy="71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2" name="Line 24"/>
          <p:cNvSpPr>
            <a:spLocks noChangeShapeType="1"/>
          </p:cNvSpPr>
          <p:nvPr/>
        </p:nvSpPr>
        <p:spPr bwMode="auto">
          <a:xfrm>
            <a:off x="3689748" y="3443288"/>
            <a:ext cx="1025127" cy="7144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3" name="Line 61"/>
          <p:cNvSpPr>
            <a:spLocks noChangeShapeType="1"/>
          </p:cNvSpPr>
          <p:nvPr/>
        </p:nvSpPr>
        <p:spPr bwMode="auto">
          <a:xfrm flipV="1">
            <a:off x="4512747" y="2832498"/>
            <a:ext cx="2524126" cy="610790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4" name="Line 62"/>
          <p:cNvSpPr>
            <a:spLocks noChangeShapeType="1"/>
          </p:cNvSpPr>
          <p:nvPr/>
        </p:nvSpPr>
        <p:spPr bwMode="auto">
          <a:xfrm flipV="1">
            <a:off x="5520017" y="2728913"/>
            <a:ext cx="1446609" cy="721518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5" name="Line 63"/>
          <p:cNvSpPr>
            <a:spLocks noChangeShapeType="1"/>
          </p:cNvSpPr>
          <p:nvPr/>
        </p:nvSpPr>
        <p:spPr bwMode="auto">
          <a:xfrm flipV="1">
            <a:off x="4505604" y="2971800"/>
            <a:ext cx="1025129" cy="471486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6" name="Line 64"/>
          <p:cNvSpPr>
            <a:spLocks noChangeShapeType="1"/>
          </p:cNvSpPr>
          <p:nvPr/>
        </p:nvSpPr>
        <p:spPr bwMode="auto">
          <a:xfrm flipV="1">
            <a:off x="5527160" y="2964657"/>
            <a:ext cx="1507331" cy="7144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7" name="AutoShape 65"/>
          <p:cNvSpPr>
            <a:spLocks noChangeArrowheads="1"/>
          </p:cNvSpPr>
          <p:nvPr/>
        </p:nvSpPr>
        <p:spPr bwMode="auto">
          <a:xfrm>
            <a:off x="6449894" y="2971800"/>
            <a:ext cx="63104" cy="233363"/>
          </a:xfrm>
          <a:prstGeom prst="upArrow">
            <a:avLst>
              <a:gd name="adj1" fmla="val 50000"/>
              <a:gd name="adj2" fmla="val 91518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8" name="Line 66"/>
          <p:cNvSpPr>
            <a:spLocks noChangeShapeType="1"/>
          </p:cNvSpPr>
          <p:nvPr/>
        </p:nvSpPr>
        <p:spPr bwMode="auto">
          <a:xfrm>
            <a:off x="3231635" y="4240411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9" name="Line 67"/>
          <p:cNvSpPr>
            <a:spLocks noChangeShapeType="1"/>
          </p:cNvSpPr>
          <p:nvPr/>
        </p:nvSpPr>
        <p:spPr bwMode="auto">
          <a:xfrm flipV="1">
            <a:off x="3231634" y="4326136"/>
            <a:ext cx="4238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0" name="Text Box 68"/>
          <p:cNvSpPr txBox="1">
            <a:spLocks noChangeArrowheads="1"/>
          </p:cNvSpPr>
          <p:nvPr/>
        </p:nvSpPr>
        <p:spPr bwMode="auto">
          <a:xfrm>
            <a:off x="3316169" y="4368404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f</a:t>
            </a:r>
            <a:r>
              <a:rPr lang="en-US" sz="1350" baseline="-25000" dirty="0"/>
              <a:t>1</a:t>
            </a:r>
          </a:p>
        </p:txBody>
      </p:sp>
      <p:sp>
        <p:nvSpPr>
          <p:cNvPr id="20511" name="Line 69"/>
          <p:cNvSpPr>
            <a:spLocks noChangeShapeType="1"/>
          </p:cNvSpPr>
          <p:nvPr/>
        </p:nvSpPr>
        <p:spPr bwMode="auto">
          <a:xfrm>
            <a:off x="4507706" y="4013404"/>
            <a:ext cx="1014413" cy="157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2" name="Line 70"/>
          <p:cNvSpPr>
            <a:spLocks noChangeShapeType="1"/>
          </p:cNvSpPr>
          <p:nvPr/>
        </p:nvSpPr>
        <p:spPr bwMode="auto">
          <a:xfrm>
            <a:off x="4517510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3" name="Text Box 71"/>
          <p:cNvSpPr txBox="1">
            <a:spLocks noChangeArrowheads="1"/>
          </p:cNvSpPr>
          <p:nvPr/>
        </p:nvSpPr>
        <p:spPr bwMode="auto">
          <a:xfrm>
            <a:off x="4934453" y="3864151"/>
            <a:ext cx="309700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</a:t>
            </a:r>
            <a:r>
              <a:rPr lang="en-US" sz="1350" baseline="-25000" dirty="0"/>
              <a:t>2</a:t>
            </a:r>
          </a:p>
        </p:txBody>
      </p:sp>
      <p:sp>
        <p:nvSpPr>
          <p:cNvPr id="20514" name="Line 72"/>
          <p:cNvSpPr>
            <a:spLocks noChangeShapeType="1"/>
          </p:cNvSpPr>
          <p:nvPr/>
        </p:nvSpPr>
        <p:spPr bwMode="auto">
          <a:xfrm>
            <a:off x="5525969" y="3850481"/>
            <a:ext cx="0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5" name="Line 73"/>
          <p:cNvSpPr>
            <a:spLocks noChangeShapeType="1"/>
          </p:cNvSpPr>
          <p:nvPr/>
        </p:nvSpPr>
        <p:spPr bwMode="auto">
          <a:xfrm>
            <a:off x="6003410" y="4240411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6" name="Line 74"/>
          <p:cNvSpPr>
            <a:spLocks noChangeShapeType="1"/>
          </p:cNvSpPr>
          <p:nvPr/>
        </p:nvSpPr>
        <p:spPr bwMode="auto">
          <a:xfrm>
            <a:off x="5524779" y="4326136"/>
            <a:ext cx="475972" cy="297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7" name="Text Box 75"/>
          <p:cNvSpPr txBox="1">
            <a:spLocks noChangeArrowheads="1"/>
          </p:cNvSpPr>
          <p:nvPr/>
        </p:nvSpPr>
        <p:spPr bwMode="auto">
          <a:xfrm>
            <a:off x="5652175" y="4352856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f</a:t>
            </a:r>
            <a:r>
              <a:rPr lang="en-US" sz="1350" baseline="-25000" dirty="0"/>
              <a:t>2</a:t>
            </a:r>
          </a:p>
        </p:txBody>
      </p:sp>
      <p:sp>
        <p:nvSpPr>
          <p:cNvPr id="20518" name="Line 76"/>
          <p:cNvSpPr>
            <a:spLocks noChangeShapeType="1"/>
          </p:cNvSpPr>
          <p:nvPr/>
        </p:nvSpPr>
        <p:spPr bwMode="auto">
          <a:xfrm flipV="1">
            <a:off x="3673358" y="4324351"/>
            <a:ext cx="1769269" cy="35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9" name="Text Box 77"/>
          <p:cNvSpPr txBox="1">
            <a:spLocks noChangeArrowheads="1"/>
          </p:cNvSpPr>
          <p:nvPr/>
        </p:nvSpPr>
        <p:spPr bwMode="auto">
          <a:xfrm>
            <a:off x="4355584" y="4188619"/>
            <a:ext cx="276038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/>
              <a:t>d</a:t>
            </a:r>
            <a:endParaRPr lang="en-US" sz="1350" baseline="-25000"/>
          </a:p>
        </p:txBody>
      </p:sp>
      <p:sp>
        <p:nvSpPr>
          <p:cNvPr id="20520" name="Line 79"/>
          <p:cNvSpPr>
            <a:spLocks noChangeShapeType="1"/>
          </p:cNvSpPr>
          <p:nvPr/>
        </p:nvSpPr>
        <p:spPr bwMode="auto">
          <a:xfrm flipV="1">
            <a:off x="5530733" y="4012406"/>
            <a:ext cx="983456" cy="35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21" name="Text Box 78"/>
          <p:cNvSpPr txBox="1">
            <a:spLocks noChangeArrowheads="1"/>
          </p:cNvSpPr>
          <p:nvPr/>
        </p:nvSpPr>
        <p:spPr bwMode="auto">
          <a:xfrm>
            <a:off x="5868860" y="3864151"/>
            <a:ext cx="352982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s’</a:t>
            </a:r>
            <a:r>
              <a:rPr lang="en-US" sz="1350" baseline="-25000" dirty="0"/>
              <a:t>2</a:t>
            </a: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6359083" y="3192556"/>
            <a:ext cx="300082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 flipV="1">
            <a:off x="4511278" y="3443286"/>
            <a:ext cx="1014413" cy="3574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3" name="Oval 42"/>
          <p:cNvSpPr/>
          <p:nvPr/>
        </p:nvSpPr>
        <p:spPr bwMode="auto">
          <a:xfrm>
            <a:off x="3209850" y="3191116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117189" y="3187531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006668" y="319109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5985452" y="3191080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4371331" y="2722751"/>
            <a:ext cx="35779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n-US" sz="1350" dirty="0"/>
              <a:t>O</a:t>
            </a:r>
            <a:r>
              <a:rPr lang="en-US" sz="1350" baseline="-25000" dirty="0"/>
              <a:t>2</a:t>
            </a:r>
          </a:p>
          <a:p>
            <a:endParaRPr lang="en-US" sz="135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502869" y="318397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6FAC28-98FA-C997-6707-3179DC19B0F5}"/>
              </a:ext>
            </a:extLst>
          </p:cNvPr>
          <p:cNvSpPr txBox="1"/>
          <p:nvPr/>
        </p:nvSpPr>
        <p:spPr>
          <a:xfrm>
            <a:off x="2896999" y="3860304"/>
            <a:ext cx="4026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6A710-9F4E-0216-5167-09A458AA2B9C}"/>
              </a:ext>
            </a:extLst>
          </p:cNvPr>
          <p:cNvSpPr txBox="1"/>
          <p:nvPr/>
        </p:nvSpPr>
        <p:spPr>
          <a:xfrm>
            <a:off x="3926223" y="3860304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CA8C6-FA62-2E53-CB5D-8A650168A7A9}"/>
              </a:ext>
            </a:extLst>
          </p:cNvPr>
          <p:cNvSpPr txBox="1"/>
          <p:nvPr/>
        </p:nvSpPr>
        <p:spPr>
          <a:xfrm>
            <a:off x="4876562" y="3860304"/>
            <a:ext cx="4026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DB93F-1AE0-6D50-94C8-6E4D01BFBD3A}"/>
              </a:ext>
            </a:extLst>
          </p:cNvPr>
          <p:cNvSpPr txBox="1"/>
          <p:nvPr/>
        </p:nvSpPr>
        <p:spPr>
          <a:xfrm>
            <a:off x="5851284" y="3806345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1934433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 dirty="0" err="1"/>
              <a:t>ConcepTest</a:t>
            </a:r>
            <a:r>
              <a:rPr lang="en-US" sz="2800" i="1" dirty="0"/>
              <a:t> 24.3a	</a:t>
            </a:r>
            <a:r>
              <a:rPr lang="en-US" sz="2800" dirty="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1999897" name="Rectangle 25"/>
          <p:cNvSpPr>
            <a:spLocks noGrp="1" noChangeArrowheads="1"/>
          </p:cNvSpPr>
          <p:nvPr>
            <p:ph idx="1"/>
          </p:nvPr>
        </p:nvSpPr>
        <p:spPr>
          <a:xfrm>
            <a:off x="231775" y="1301935"/>
            <a:ext cx="4286437" cy="4560981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200" b="1" dirty="0"/>
              <a:t>	</a:t>
            </a:r>
            <a:r>
              <a:rPr lang="en-US" b="1" dirty="0"/>
              <a:t>In a double-slit experiment, when the </a:t>
            </a:r>
            <a:r>
              <a:rPr lang="en-US" b="1" dirty="0">
                <a:solidFill>
                  <a:schemeClr val="accent2"/>
                </a:solidFill>
              </a:rPr>
              <a:t>wavelength</a:t>
            </a:r>
            <a:r>
              <a:rPr lang="en-US" b="1" dirty="0"/>
              <a:t> of the light is </a:t>
            </a:r>
            <a:r>
              <a:rPr lang="en-US" b="1" dirty="0">
                <a:solidFill>
                  <a:schemeClr val="accent2"/>
                </a:solidFill>
              </a:rPr>
              <a:t>increased</a:t>
            </a:r>
            <a:r>
              <a:rPr lang="en-US" b="1" dirty="0"/>
              <a:t>, the interference pattern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999876" name="Rectangle 4"/>
          <p:cNvSpPr>
            <a:spLocks noChangeArrowheads="1"/>
          </p:cNvSpPr>
          <p:nvPr/>
        </p:nvSpPr>
        <p:spPr bwMode="auto">
          <a:xfrm>
            <a:off x="5110163" y="137972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8887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8888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8895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8902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3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4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5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8898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899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0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1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8891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8893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894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415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72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01923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sz="2200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If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is increased</a:t>
            </a:r>
            <a:r>
              <a:rPr lang="en-US" sz="2000" b="1">
                <a:solidFill>
                  <a:schemeClr val="bg2"/>
                </a:solidFill>
              </a:rPr>
              <a:t> and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does not change</a:t>
            </a:r>
            <a:r>
              <a:rPr lang="en-US" sz="2000" b="1">
                <a:solidFill>
                  <a:schemeClr val="bg2"/>
                </a:solidFill>
              </a:rPr>
              <a:t>, then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must increase</a:t>
            </a:r>
            <a:r>
              <a:rPr lang="en-US" sz="2000" b="1">
                <a:solidFill>
                  <a:schemeClr val="bg2"/>
                </a:solidFill>
              </a:rPr>
              <a:t>, so the pattern spreads out.</a:t>
            </a:r>
          </a:p>
        </p:txBody>
      </p:sp>
      <p:sp>
        <p:nvSpPr>
          <p:cNvPr id="20019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24.3a	</a:t>
            </a:r>
            <a:r>
              <a:rPr lang="en-US" sz="280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2001949" name="Rectangle 29"/>
          <p:cNvSpPr>
            <a:spLocks noGrp="1" noChangeArrowheads="1"/>
          </p:cNvSpPr>
          <p:nvPr>
            <p:ph idx="1"/>
          </p:nvPr>
        </p:nvSpPr>
        <p:spPr>
          <a:xfrm>
            <a:off x="231775" y="1117981"/>
            <a:ext cx="4572000" cy="1890713"/>
          </a:xfrm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In a double-slit experiment, when the </a:t>
            </a:r>
            <a:r>
              <a:rPr lang="en-US" sz="2400" b="1" dirty="0">
                <a:solidFill>
                  <a:schemeClr val="accent2"/>
                </a:solidFill>
              </a:rPr>
              <a:t>wavelength</a:t>
            </a:r>
            <a:r>
              <a:rPr lang="en-US" sz="2400" b="1" dirty="0"/>
              <a:t> of the light is </a:t>
            </a:r>
            <a:r>
              <a:rPr lang="en-US" sz="2400" b="1" dirty="0">
                <a:solidFill>
                  <a:schemeClr val="accent2"/>
                </a:solidFill>
              </a:rPr>
              <a:t>increased</a:t>
            </a:r>
            <a:r>
              <a:rPr lang="en-US" sz="2400" b="1" dirty="0"/>
              <a:t>, the interference pattern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001926" name="Rectangle 6"/>
          <p:cNvSpPr>
            <a:spLocks noChangeArrowheads="1"/>
          </p:cNvSpPr>
          <p:nvPr/>
        </p:nvSpPr>
        <p:spPr bwMode="auto">
          <a:xfrm>
            <a:off x="5110163" y="151419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9915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916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9923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9930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1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2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3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9926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7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8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9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9919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9921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922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1947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33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sin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m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</a:t>
            </a:r>
            <a:endParaRPr lang="en-US" sz="2000" b="1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379913" name="Oval 28"/>
          <p:cNvSpPr>
            <a:spLocks noChangeArrowheads="1"/>
          </p:cNvSpPr>
          <p:nvPr/>
        </p:nvSpPr>
        <p:spPr bwMode="auto">
          <a:xfrm>
            <a:off x="4775200" y="1496730"/>
            <a:ext cx="28479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47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3993" name="Rectangle 25"/>
          <p:cNvSpPr>
            <a:spLocks noGrp="1" noChangeArrowheads="1"/>
          </p:cNvSpPr>
          <p:nvPr>
            <p:ph idx="1"/>
          </p:nvPr>
        </p:nvSpPr>
        <p:spPr>
          <a:xfrm>
            <a:off x="0" y="1215835"/>
            <a:ext cx="4732338" cy="3502469"/>
          </a:xfrm>
        </p:spPr>
        <p:txBody>
          <a:bodyPr>
            <a:normAutofit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400" b="1" dirty="0"/>
              <a:t>	</a:t>
            </a:r>
            <a:r>
              <a:rPr lang="en-US" b="1" dirty="0"/>
              <a:t>If instead the </a:t>
            </a:r>
            <a:r>
              <a:rPr lang="en-US" b="1" dirty="0">
                <a:solidFill>
                  <a:schemeClr val="tx2"/>
                </a:solidFill>
              </a:rPr>
              <a:t>slits</a:t>
            </a:r>
            <a:r>
              <a:rPr lang="en-US" b="1" dirty="0"/>
              <a:t> are moved </a:t>
            </a:r>
            <a:r>
              <a:rPr lang="en-US" b="1" dirty="0">
                <a:solidFill>
                  <a:schemeClr val="tx2"/>
                </a:solidFill>
              </a:rPr>
              <a:t>farther apart</a:t>
            </a:r>
            <a:r>
              <a:rPr lang="en-US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b="1" dirty="0"/>
          </a:p>
        </p:txBody>
      </p:sp>
      <p:sp>
        <p:nvSpPr>
          <p:cNvPr id="2003972" name="Rectangle 4"/>
          <p:cNvSpPr>
            <a:spLocks noChangeArrowheads="1"/>
          </p:cNvSpPr>
          <p:nvPr/>
        </p:nvSpPr>
        <p:spPr bwMode="auto">
          <a:xfrm>
            <a:off x="5319078" y="140239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0935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0936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0943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0950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1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2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3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0946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7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8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9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0939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0941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942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61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5304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If instead </a:t>
            </a:r>
            <a:r>
              <a:rPr lang="en-US" sz="2000" b="1" i="1">
                <a:solidFill>
                  <a:schemeClr val="bg2"/>
                </a:solidFill>
              </a:rPr>
              <a:t>d</a:t>
            </a:r>
            <a:r>
              <a:rPr lang="en-US" sz="2000" b="1">
                <a:solidFill>
                  <a:schemeClr val="bg2"/>
                </a:solidFill>
              </a:rPr>
              <a:t> is increased and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</a:t>
            </a:r>
            <a:r>
              <a:rPr lang="en-US" sz="2000" b="1">
                <a:solidFill>
                  <a:schemeClr val="bg2"/>
                </a:solidFill>
              </a:rPr>
              <a:t> does not change, then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</a:t>
            </a:r>
            <a:r>
              <a:rPr lang="en-US" sz="2000" b="1">
                <a:solidFill>
                  <a:schemeClr val="bg2"/>
                </a:solidFill>
              </a:rPr>
              <a:t> must decrease, so the pattern shrinks together</a:t>
            </a:r>
          </a:p>
        </p:txBody>
      </p:sp>
      <p:sp>
        <p:nvSpPr>
          <p:cNvPr id="200602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6045" name="Rectangle 29"/>
          <p:cNvSpPr>
            <a:spLocks noGrp="1" noChangeArrowheads="1"/>
          </p:cNvSpPr>
          <p:nvPr>
            <p:ph idx="1"/>
          </p:nvPr>
        </p:nvSpPr>
        <p:spPr>
          <a:xfrm>
            <a:off x="0" y="1124395"/>
            <a:ext cx="4732338" cy="2154237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If instead the </a:t>
            </a:r>
            <a:r>
              <a:rPr lang="en-US" sz="2400" b="1" dirty="0">
                <a:solidFill>
                  <a:schemeClr val="tx2"/>
                </a:solidFill>
              </a:rPr>
              <a:t>slits</a:t>
            </a:r>
            <a:r>
              <a:rPr lang="en-US" sz="2400" b="1" dirty="0"/>
              <a:t> are moved </a:t>
            </a:r>
            <a:r>
              <a:rPr lang="en-US" sz="2400" b="1" dirty="0">
                <a:solidFill>
                  <a:schemeClr val="tx2"/>
                </a:solidFill>
              </a:rPr>
              <a:t>farther apart</a:t>
            </a:r>
            <a:r>
              <a:rPr lang="en-US" sz="2400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sz="2400" b="1" dirty="0"/>
          </a:p>
        </p:txBody>
      </p:sp>
      <p:sp>
        <p:nvSpPr>
          <p:cNvPr id="2006022" name="Rectangle 6"/>
          <p:cNvSpPr>
            <a:spLocks noChangeArrowheads="1"/>
          </p:cNvSpPr>
          <p:nvPr/>
        </p:nvSpPr>
        <p:spPr bwMode="auto">
          <a:xfrm>
            <a:off x="5227638" y="112807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1964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1965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1972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1979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0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1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2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1975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6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7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8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1968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1970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71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6043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14350"/>
          </a:xfrm>
          <a:prstGeom prst="rect">
            <a:avLst/>
          </a:prstGeom>
          <a:noFill/>
          <a:ln w="38100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i="1">
                <a:solidFill>
                  <a:srgbClr val="990000"/>
                </a:solidFill>
              </a:rPr>
              <a:t>d</a:t>
            </a:r>
            <a:r>
              <a:rPr lang="en-US" sz="2800" b="1">
                <a:solidFill>
                  <a:srgbClr val="990000"/>
                </a:solidFill>
              </a:rPr>
              <a:t> sin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990000"/>
                </a:solidFill>
              </a:rPr>
              <a:t>=  m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</a:t>
            </a:r>
            <a:endParaRPr lang="en-US" sz="2000" b="1">
              <a:solidFill>
                <a:schemeClr val="accent1"/>
              </a:solidFill>
              <a:latin typeface="Symbol" pitchFamily="18" charset="2"/>
            </a:endParaRPr>
          </a:p>
        </p:txBody>
      </p:sp>
      <p:sp>
        <p:nvSpPr>
          <p:cNvPr id="381961" name="Oval 28"/>
          <p:cNvSpPr>
            <a:spLocks noChangeArrowheads="1"/>
          </p:cNvSpPr>
          <p:nvPr/>
        </p:nvSpPr>
        <p:spPr bwMode="auto">
          <a:xfrm>
            <a:off x="4875213" y="1980565"/>
            <a:ext cx="3430587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06046" name="Text Box 30"/>
          <p:cNvSpPr txBox="1">
            <a:spLocks noChangeArrowheads="1"/>
          </p:cNvSpPr>
          <p:nvPr/>
        </p:nvSpPr>
        <p:spPr bwMode="auto">
          <a:xfrm>
            <a:off x="368300" y="6451600"/>
            <a:ext cx="744061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/>
              <a:t>When would the interference pattern disappear?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774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043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4630738" y="1286955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08098" name="Rectangle 34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idx="1"/>
          </p:nvPr>
        </p:nvSpPr>
        <p:spPr>
          <a:xfrm>
            <a:off x="0" y="1088009"/>
            <a:ext cx="4572000" cy="2390775"/>
          </a:xfrm>
          <a:noFill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b="1" dirty="0"/>
              <a:t>	In a double-slit experiment, what </a:t>
            </a:r>
            <a:r>
              <a:rPr lang="en-US" b="1" i="1" dirty="0"/>
              <a:t>path difference</a:t>
            </a:r>
            <a:r>
              <a:rPr lang="en-US" b="1" dirty="0"/>
              <a:t>  have the waves from each slit traveled to give a minimum at the indicated position?</a:t>
            </a:r>
            <a:r>
              <a:rPr lang="en-US" dirty="0"/>
              <a:t>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60963" y="4203192"/>
            <a:ext cx="3975100" cy="1422400"/>
            <a:chOff x="2855" y="192"/>
            <a:chExt cx="2504" cy="896"/>
          </a:xfrm>
        </p:grpSpPr>
        <p:sp>
          <p:nvSpPr>
            <p:cNvPr id="383000" name="Freeform 8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3007" name="Freeform 1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8" name="Freeform 1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9" name="Freeform 1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10" name="Freeform 1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3003" name="Freeform 1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4" name="Freeform 1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5" name="Freeform 1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6" name="Freeform 1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2997" name="Line 19"/>
          <p:cNvSpPr>
            <a:spLocks noChangeShapeType="1"/>
          </p:cNvSpPr>
          <p:nvPr/>
        </p:nvSpPr>
        <p:spPr bwMode="auto">
          <a:xfrm flipV="1">
            <a:off x="5105400" y="4184142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2998" name="Line 20"/>
          <p:cNvSpPr>
            <a:spLocks noChangeShapeType="1"/>
          </p:cNvSpPr>
          <p:nvPr/>
        </p:nvSpPr>
        <p:spPr bwMode="auto">
          <a:xfrm flipV="1">
            <a:off x="8705850" y="5708142"/>
            <a:ext cx="0" cy="419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2999" name="Text Box 21"/>
          <p:cNvSpPr txBox="1">
            <a:spLocks noChangeArrowheads="1"/>
          </p:cNvSpPr>
          <p:nvPr/>
        </p:nvSpPr>
        <p:spPr bwMode="auto">
          <a:xfrm rot="16200000">
            <a:off x="4125913" y="472230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68900" y="4227005"/>
            <a:ext cx="3975100" cy="1422400"/>
            <a:chOff x="2855" y="192"/>
            <a:chExt cx="2504" cy="896"/>
          </a:xfrm>
        </p:grpSpPr>
        <p:sp>
          <p:nvSpPr>
            <p:cNvPr id="382985" name="Freeform 23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2992" name="Freeform 2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3" name="Freeform 2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4" name="Freeform 2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5" name="Freeform 2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29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2988" name="Freeform 3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89" name="Freeform 3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0" name="Freeform 3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1" name="Freeform 3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01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76838" y="4145788"/>
            <a:ext cx="3975100" cy="1422400"/>
            <a:chOff x="2855" y="192"/>
            <a:chExt cx="2504" cy="896"/>
          </a:xfrm>
        </p:grpSpPr>
        <p:sp>
          <p:nvSpPr>
            <p:cNvPr id="384033" name="Freeform 4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4040" name="Freeform 6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1" name="Freeform 7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2" name="Freeform 8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3" name="Freeform 9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4036" name="Freeform 11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7" name="Freeform 12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8" name="Freeform 13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9" name="Freeform 14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4004" name="Line 15"/>
          <p:cNvSpPr>
            <a:spLocks noChangeShapeType="1"/>
          </p:cNvSpPr>
          <p:nvPr/>
        </p:nvSpPr>
        <p:spPr bwMode="auto">
          <a:xfrm flipV="1">
            <a:off x="5121275" y="4126738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5" name="Text Box 16"/>
          <p:cNvSpPr txBox="1">
            <a:spLocks noChangeArrowheads="1"/>
          </p:cNvSpPr>
          <p:nvPr/>
        </p:nvSpPr>
        <p:spPr bwMode="auto">
          <a:xfrm rot="-5400000">
            <a:off x="4140994" y="466569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sp>
        <p:nvSpPr>
          <p:cNvPr id="384006" name="Oval 17"/>
          <p:cNvSpPr>
            <a:spLocks noChangeArrowheads="1"/>
          </p:cNvSpPr>
          <p:nvPr/>
        </p:nvSpPr>
        <p:spPr bwMode="auto">
          <a:xfrm>
            <a:off x="4303713" y="3201226"/>
            <a:ext cx="47402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7" name="Line 18"/>
          <p:cNvSpPr>
            <a:spLocks noChangeShapeType="1"/>
          </p:cNvSpPr>
          <p:nvPr/>
        </p:nvSpPr>
        <p:spPr bwMode="auto">
          <a:xfrm flipV="1">
            <a:off x="8705850" y="5712651"/>
            <a:ext cx="0" cy="419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0131" name="Text Box 19"/>
          <p:cNvSpPr txBox="1">
            <a:spLocks noChangeArrowheads="1"/>
          </p:cNvSpPr>
          <p:nvPr/>
        </p:nvSpPr>
        <p:spPr bwMode="auto">
          <a:xfrm rot="-5400000">
            <a:off x="8376444" y="6280182"/>
            <a:ext cx="67627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accent2"/>
                </a:solidFill>
                <a:sym typeface="Symbol" pitchFamily="18" charset="2"/>
              </a:rPr>
              <a:t>7/2</a:t>
            </a:r>
            <a:endParaRPr lang="en-US" sz="2000" b="1">
              <a:solidFill>
                <a:schemeClr val="accent2"/>
              </a:solidFill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261225" y="5712651"/>
            <a:ext cx="366713" cy="947737"/>
            <a:chOff x="4171" y="1140"/>
            <a:chExt cx="231" cy="597"/>
          </a:xfrm>
        </p:grpSpPr>
        <p:sp>
          <p:nvSpPr>
            <p:cNvPr id="384031" name="Text Box 21"/>
            <p:cNvSpPr txBox="1">
              <a:spLocks noChangeArrowheads="1"/>
            </p:cNvSpPr>
            <p:nvPr/>
          </p:nvSpPr>
          <p:spPr bwMode="auto">
            <a:xfrm rot="-5400000">
              <a:off x="4118" y="1453"/>
              <a:ext cx="337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2" name="Line 22"/>
            <p:cNvSpPr>
              <a:spLocks noChangeShapeType="1"/>
            </p:cNvSpPr>
            <p:nvPr/>
          </p:nvSpPr>
          <p:spPr bwMode="auto">
            <a:xfrm flipV="1">
              <a:off x="4284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7705725" y="5712651"/>
            <a:ext cx="366713" cy="1073150"/>
            <a:chOff x="4451" y="1140"/>
            <a:chExt cx="231" cy="676"/>
          </a:xfrm>
        </p:grpSpPr>
        <p:sp>
          <p:nvSpPr>
            <p:cNvPr id="384029" name="Text Box 24"/>
            <p:cNvSpPr txBox="1">
              <a:spLocks noChangeArrowheads="1"/>
            </p:cNvSpPr>
            <p:nvPr/>
          </p:nvSpPr>
          <p:spPr bwMode="auto">
            <a:xfrm rot="-5400000">
              <a:off x="4354" y="148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0" name="Line 25"/>
            <p:cNvSpPr>
              <a:spLocks noChangeShapeType="1"/>
            </p:cNvSpPr>
            <p:nvPr/>
          </p:nvSpPr>
          <p:spPr bwMode="auto">
            <a:xfrm flipV="1">
              <a:off x="4548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8120063" y="5712651"/>
            <a:ext cx="366712" cy="1089025"/>
            <a:chOff x="4712" y="1140"/>
            <a:chExt cx="231" cy="686"/>
          </a:xfrm>
        </p:grpSpPr>
        <p:sp>
          <p:nvSpPr>
            <p:cNvPr id="384027" name="Text Box 27"/>
            <p:cNvSpPr txBox="1">
              <a:spLocks noChangeArrowheads="1"/>
            </p:cNvSpPr>
            <p:nvPr/>
          </p:nvSpPr>
          <p:spPr bwMode="auto">
            <a:xfrm rot="-5400000">
              <a:off x="4615" y="149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5/2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8" name="Line 28"/>
            <p:cNvSpPr>
              <a:spLocks noChangeShapeType="1"/>
            </p:cNvSpPr>
            <p:nvPr/>
          </p:nvSpPr>
          <p:spPr bwMode="auto">
            <a:xfrm flipV="1">
              <a:off x="4812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2" name="AutoShape 29"/>
          <p:cNvSpPr>
            <a:spLocks noChangeArrowheads="1"/>
          </p:cNvSpPr>
          <p:nvPr/>
        </p:nvSpPr>
        <p:spPr bwMode="auto">
          <a:xfrm>
            <a:off x="0" y="3998913"/>
            <a:ext cx="4329113" cy="22510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4013" name="Text Box 30"/>
          <p:cNvSpPr txBox="1">
            <a:spLocks noChangeArrowheads="1"/>
          </p:cNvSpPr>
          <p:nvPr/>
        </p:nvSpPr>
        <p:spPr bwMode="auto">
          <a:xfrm>
            <a:off x="0" y="4225925"/>
            <a:ext cx="5070475" cy="1828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0988">
              <a:lnSpc>
                <a:spcPct val="120000"/>
              </a:lnSpc>
            </a:pP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For Destructive Interference</a:t>
            </a:r>
          </a:p>
          <a:p>
            <a:pPr defTabSz="280988">
              <a:lnSpc>
                <a:spcPct val="120000"/>
              </a:lnSpc>
            </a:pPr>
            <a:r>
              <a:rPr lang="en-US" sz="9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	= 1/2 , 3/2 , 5/2 , 7/2 , …</a:t>
            </a:r>
            <a:endParaRPr lang="en-US" sz="1000" b="1">
              <a:solidFill>
                <a:schemeClr val="bg2"/>
              </a:solidFill>
              <a:sym typeface="Symbol" pitchFamily="18" charset="2"/>
            </a:endParaRPr>
          </a:p>
          <a:p>
            <a:pPr defTabSz="280988">
              <a:lnSpc>
                <a:spcPct val="120000"/>
              </a:lnSpc>
            </a:pPr>
            <a:r>
              <a:rPr lang="en-US" sz="10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	=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(m +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1/2) 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</a:t>
            </a:r>
          </a:p>
        </p:txBody>
      </p:sp>
      <p:sp>
        <p:nvSpPr>
          <p:cNvPr id="384014" name="Line 31"/>
          <p:cNvSpPr>
            <a:spLocks noChangeShapeType="1"/>
          </p:cNvSpPr>
          <p:nvPr/>
        </p:nvSpPr>
        <p:spPr bwMode="auto">
          <a:xfrm>
            <a:off x="7177088" y="3942588"/>
            <a:ext cx="0" cy="1604963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 rot="5400000">
            <a:off x="7289006" y="4008470"/>
            <a:ext cx="714375" cy="420688"/>
            <a:chOff x="3678" y="3614"/>
            <a:chExt cx="450" cy="265"/>
          </a:xfrm>
        </p:grpSpPr>
        <p:sp>
          <p:nvSpPr>
            <p:cNvPr id="384025" name="Text Box 33"/>
            <p:cNvSpPr txBox="1">
              <a:spLocks noChangeArrowheads="1"/>
            </p:cNvSpPr>
            <p:nvPr/>
          </p:nvSpPr>
          <p:spPr bwMode="auto">
            <a:xfrm rot="10800000" flipH="1" flipV="1">
              <a:off x="3678" y="3614"/>
              <a:ext cx="221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6" name="Line 34"/>
            <p:cNvSpPr>
              <a:spLocks noChangeShapeType="1"/>
            </p:cNvSpPr>
            <p:nvPr/>
          </p:nvSpPr>
          <p:spPr bwMode="auto">
            <a:xfrm rot="16200000" flipH="1">
              <a:off x="3996" y="3622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 rot="5400000">
            <a:off x="7619207" y="4148169"/>
            <a:ext cx="920750" cy="420687"/>
            <a:chOff x="2928" y="3818"/>
            <a:chExt cx="580" cy="265"/>
          </a:xfrm>
        </p:grpSpPr>
        <p:sp>
          <p:nvSpPr>
            <p:cNvPr id="384023" name="Text Box 36"/>
            <p:cNvSpPr txBox="1">
              <a:spLocks noChangeArrowheads="1"/>
            </p:cNvSpPr>
            <p:nvPr/>
          </p:nvSpPr>
          <p:spPr bwMode="auto">
            <a:xfrm rot="10800000" flipH="1" flipV="1">
              <a:off x="2928" y="3818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2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4" name="Line 37"/>
            <p:cNvSpPr>
              <a:spLocks noChangeShapeType="1"/>
            </p:cNvSpPr>
            <p:nvPr/>
          </p:nvSpPr>
          <p:spPr bwMode="auto">
            <a:xfrm rot="16200000" flipH="1">
              <a:off x="3376" y="3827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 rot="5400000">
            <a:off x="8052594" y="4448207"/>
            <a:ext cx="920750" cy="420688"/>
            <a:chOff x="3862" y="3889"/>
            <a:chExt cx="580" cy="265"/>
          </a:xfrm>
        </p:grpSpPr>
        <p:sp>
          <p:nvSpPr>
            <p:cNvPr id="384021" name="Text Box 39"/>
            <p:cNvSpPr txBox="1">
              <a:spLocks noChangeArrowheads="1"/>
            </p:cNvSpPr>
            <p:nvPr/>
          </p:nvSpPr>
          <p:spPr bwMode="auto">
            <a:xfrm rot="10800000" flipH="1" flipV="1">
              <a:off x="3862" y="3889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2" name="Line 40"/>
            <p:cNvSpPr>
              <a:spLocks noChangeShapeType="1"/>
            </p:cNvSpPr>
            <p:nvPr/>
          </p:nvSpPr>
          <p:spPr bwMode="auto">
            <a:xfrm rot="16200000" flipH="1">
              <a:off x="4310" y="3898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8" name="Text Box 41"/>
          <p:cNvSpPr txBox="1">
            <a:spLocks noChangeArrowheads="1"/>
          </p:cNvSpPr>
          <p:nvPr/>
        </p:nvSpPr>
        <p:spPr bwMode="auto">
          <a:xfrm>
            <a:off x="4630738" y="1140651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10155" name="Rectangle 4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4019" name="Rectangle 42"/>
          <p:cNvSpPr>
            <a:spLocks noGrp="1" noChangeArrowheads="1"/>
          </p:cNvSpPr>
          <p:nvPr>
            <p:ph idx="1"/>
          </p:nvPr>
        </p:nvSpPr>
        <p:spPr>
          <a:xfrm>
            <a:off x="0" y="1216025"/>
            <a:ext cx="4572000" cy="2390775"/>
          </a:xfrm>
          <a:noFill/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sz="2400" b="1" dirty="0"/>
              <a:t>	In a double-slit experiment, what </a:t>
            </a:r>
            <a:r>
              <a:rPr lang="en-US" sz="2400" b="1" i="1" dirty="0"/>
              <a:t>path difference</a:t>
            </a:r>
            <a:r>
              <a:rPr lang="en-US" sz="2400" b="1" dirty="0"/>
              <a:t>  have the waves from each slit traveled to give a minimum at the indicated position?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11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13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5246688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012164" name="Rectangle 4"/>
          <p:cNvSpPr>
            <a:spLocks noChangeArrowheads="1"/>
          </p:cNvSpPr>
          <p:nvPr/>
        </p:nvSpPr>
        <p:spPr bwMode="auto">
          <a:xfrm>
            <a:off x="0" y="148031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 dirty="0"/>
              <a:t>	An interference pattern is seen from two slits.  Now cover one slit with </a:t>
            </a:r>
            <a:r>
              <a:rPr lang="en-US" sz="2000" b="1" dirty="0">
                <a:solidFill>
                  <a:schemeClr val="tx2"/>
                </a:solidFill>
              </a:rPr>
              <a:t>glass</a:t>
            </a:r>
            <a:r>
              <a:rPr lang="en-US" sz="2000" b="1" dirty="0"/>
              <a:t>,  introducing a </a:t>
            </a:r>
            <a:r>
              <a:rPr lang="en-US" sz="2000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sz="2000" b="1" i="1" dirty="0">
                <a:solidFill>
                  <a:schemeClr val="accent2"/>
                </a:solidFill>
              </a:rPr>
              <a:t>°  (1/2 wavelength)</a:t>
            </a:r>
            <a:r>
              <a:rPr lang="en-US" sz="2000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sz="2000" b="1" dirty="0"/>
          </a:p>
        </p:txBody>
      </p:sp>
      <p:sp>
        <p:nvSpPr>
          <p:cNvPr id="385032" name="Rectangle 6"/>
          <p:cNvSpPr>
            <a:spLocks noChangeArrowheads="1"/>
          </p:cNvSpPr>
          <p:nvPr/>
        </p:nvSpPr>
        <p:spPr bwMode="auto">
          <a:xfrm>
            <a:off x="5740401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8503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491038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012170" name="Text Box 10"/>
          <p:cNvSpPr txBox="1">
            <a:spLocks noChangeArrowheads="1"/>
          </p:cNvSpPr>
          <p:nvPr/>
        </p:nvSpPr>
        <p:spPr bwMode="auto">
          <a:xfrm>
            <a:off x="4557713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012171" name="Text Box 11"/>
          <p:cNvSpPr txBox="1">
            <a:spLocks noChangeArrowheads="1"/>
          </p:cNvSpPr>
          <p:nvPr/>
        </p:nvSpPr>
        <p:spPr bwMode="auto">
          <a:xfrm>
            <a:off x="4591876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385035" name="Line 12"/>
          <p:cNvSpPr>
            <a:spLocks noChangeShapeType="1"/>
          </p:cNvSpPr>
          <p:nvPr/>
        </p:nvSpPr>
        <p:spPr bwMode="auto">
          <a:xfrm>
            <a:off x="2513013" y="3699764"/>
            <a:ext cx="3141663" cy="1992313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2173" name="Rectangle 13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 24.5	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385031" name="Rectangle 14"/>
          <p:cNvSpPr>
            <a:spLocks noChangeArrowheads="1"/>
          </p:cNvSpPr>
          <p:nvPr/>
        </p:nvSpPr>
        <p:spPr bwMode="auto">
          <a:xfrm>
            <a:off x="5715000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8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AutoShape 2"/>
          <p:cNvSpPr>
            <a:spLocks noChangeArrowheads="1"/>
          </p:cNvSpPr>
          <p:nvPr/>
        </p:nvSpPr>
        <p:spPr bwMode="auto">
          <a:xfrm>
            <a:off x="0" y="3282950"/>
            <a:ext cx="4614863" cy="29749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14211" name="Rectangle 3"/>
          <p:cNvSpPr>
            <a:spLocks noChangeArrowheads="1"/>
          </p:cNvSpPr>
          <p:nvPr/>
        </p:nvSpPr>
        <p:spPr bwMode="auto">
          <a:xfrm>
            <a:off x="0" y="3330575"/>
            <a:ext cx="46132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sz="2000" b="1">
                <a:solidFill>
                  <a:schemeClr val="bg2"/>
                </a:solidFill>
              </a:rPr>
              <a:t>    If the waves originating from the two slits have a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phase difference of 180°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>
                <a:solidFill>
                  <a:schemeClr val="bg2"/>
                </a:solidFill>
              </a:rPr>
              <a:t>when they start off, the central spot will now be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dark</a:t>
            </a:r>
            <a:r>
              <a:rPr lang="en-US" sz="2000" b="1">
                <a:solidFill>
                  <a:schemeClr val="bg2"/>
                </a:solidFill>
              </a:rPr>
              <a:t> !!     To the left and the right, there will be bright spots.  Thus,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bright and dark spots are interchanged</a:t>
            </a:r>
            <a:r>
              <a:rPr lang="en-US" sz="2000" b="1">
                <a:solidFill>
                  <a:schemeClr val="bg2"/>
                </a:solidFill>
              </a:rPr>
              <a:t>.  </a:t>
            </a:r>
          </a:p>
        </p:txBody>
      </p:sp>
      <p:sp>
        <p:nvSpPr>
          <p:cNvPr id="386054" name="Line 6"/>
          <p:cNvSpPr>
            <a:spLocks noChangeShapeType="1"/>
          </p:cNvSpPr>
          <p:nvPr/>
        </p:nvSpPr>
        <p:spPr bwMode="auto">
          <a:xfrm>
            <a:off x="7764463" y="3727450"/>
            <a:ext cx="795337" cy="677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6055" name="Line 7"/>
          <p:cNvSpPr>
            <a:spLocks noChangeShapeType="1"/>
          </p:cNvSpPr>
          <p:nvPr/>
        </p:nvSpPr>
        <p:spPr bwMode="auto">
          <a:xfrm flipH="1">
            <a:off x="7947025" y="4656138"/>
            <a:ext cx="598488" cy="5159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4223" name="Rectangle 15"/>
          <p:cNvSpPr>
            <a:spLocks noChangeArrowheads="1"/>
          </p:cNvSpPr>
          <p:nvPr/>
        </p:nvSpPr>
        <p:spPr bwMode="auto">
          <a:xfrm>
            <a:off x="0" y="112725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b="1" dirty="0"/>
              <a:t>	An interference pattern is seen from two slits.  Now cover one slit with </a:t>
            </a:r>
            <a:r>
              <a:rPr lang="en-US" b="1" dirty="0">
                <a:solidFill>
                  <a:schemeClr val="tx2"/>
                </a:solidFill>
              </a:rPr>
              <a:t>glass</a:t>
            </a:r>
            <a:r>
              <a:rPr lang="en-US" b="1" dirty="0"/>
              <a:t>,  introducing a </a:t>
            </a:r>
            <a:r>
              <a:rPr lang="en-US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b="1" i="1" dirty="0">
                <a:solidFill>
                  <a:schemeClr val="accent2"/>
                </a:solidFill>
              </a:rPr>
              <a:t>°  (1/2 wavelength)</a:t>
            </a:r>
            <a:r>
              <a:rPr lang="en-US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b="1" dirty="0"/>
          </a:p>
        </p:txBody>
      </p:sp>
      <p:sp>
        <p:nvSpPr>
          <p:cNvPr id="2014224" name="Rectangle 16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</a:t>
            </a: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24.5	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356416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850129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600766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667441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4701604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5824728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93792" y="1773936"/>
            <a:ext cx="3602736" cy="1243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225" name="Text Box 17"/>
          <p:cNvSpPr txBox="1">
            <a:spLocks noChangeArrowheads="1"/>
          </p:cNvSpPr>
          <p:nvPr/>
        </p:nvSpPr>
        <p:spPr bwMode="auto">
          <a:xfrm>
            <a:off x="368300" y="6440488"/>
            <a:ext cx="75009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 dirty="0"/>
              <a:t>What happens when the phase difference is 90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°</a:t>
            </a:r>
            <a:r>
              <a:rPr lang="en-US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01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856" y="1398351"/>
            <a:ext cx="7203043" cy="479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847" y="1033321"/>
            <a:ext cx="7840355" cy="523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9B5D5-6CB8-90A1-15BB-DDAABBFE0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3D601B-1751-2F55-17A6-D124D958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3608E-6F43-7632-4FC1-5B2CB6A8C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3255264"/>
            <a:ext cx="7607808" cy="3392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a two lens system, what is the object for the second lens?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object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formed by the first lens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image formed by the second lens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The first lens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6FAA5-F10E-1472-E10B-824FF442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2" y="1393647"/>
            <a:ext cx="4510104" cy="18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76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4298" t="28617" r="15657" b="23033"/>
          <a:stretch>
            <a:fillRect/>
          </a:stretch>
        </p:blipFill>
        <p:spPr bwMode="auto">
          <a:xfrm>
            <a:off x="1478280" y="3581400"/>
            <a:ext cx="589788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40" y="1752600"/>
            <a:ext cx="5334000" cy="138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89788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2480" y="310134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3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752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310134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696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-5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292608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96840" y="1844040"/>
            <a:ext cx="914400" cy="27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87440" y="1584960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Interference fringes:</a:t>
            </a:r>
          </a:p>
          <a:p>
            <a:r>
              <a:rPr lang="en-US" sz="1600" dirty="0"/>
              <a:t> due to having two slits.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8120" y="146304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50388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223.18.4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What is the power (in </a:t>
            </a:r>
            <a:r>
              <a:rPr lang="en-US" dirty="0" err="1"/>
              <a:t>Diopters</a:t>
            </a:r>
            <a:r>
              <a:rPr lang="en-US" dirty="0"/>
              <a:t>) of a lens with a focal distance of 0.5m?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5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4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3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2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D10819-D402-4D92-A9F3-11EFF80A126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16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Simple Magnifier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A simple magnifier consists of a single converging lens</a:t>
            </a:r>
          </a:p>
          <a:p>
            <a:pPr eaLnBrk="1" hangingPunct="1"/>
            <a:r>
              <a:rPr lang="en-US"/>
              <a:t>This device is used to increase the apparent size of an object</a:t>
            </a:r>
          </a:p>
          <a:p>
            <a:pPr eaLnBrk="1" hangingPunct="1"/>
            <a:r>
              <a:rPr lang="en-US"/>
              <a:t>The size of an image formed on the retina depends on the angle subtended by the eye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9774"/>
            <a:ext cx="829423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4141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952500"/>
            <a:ext cx="8972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64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The Size of a Magnified Image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3810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When an object is placed at the near point, the angle subtended is a maximum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The near point is about 25 cm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When the object is placed near the focal point of a converging lens, the lens forms a virtual, upright, and enlarged image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7" y="1683274"/>
            <a:ext cx="4443413" cy="396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7672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657602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727200" y="979054"/>
            <a:ext cx="0" cy="30941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941782" y="1011381"/>
            <a:ext cx="0" cy="30941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801090" y="2272145"/>
            <a:ext cx="1052946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24363" y="2078181"/>
            <a:ext cx="31931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73789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Angular Magnification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/>
              <a:t>Angular magnification</a:t>
            </a:r>
            <a:r>
              <a:rPr lang="en-US" dirty="0"/>
              <a:t> is defined as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The angular magnification is at a maximum when the image formed by the lens is at the near point of the eye</a:t>
            </a:r>
          </a:p>
          <a:p>
            <a:pPr lvl="1" eaLnBrk="1" hangingPunct="1">
              <a:lnSpc>
                <a:spcPct val="90000"/>
              </a:lnSpc>
            </a:pPr>
            <a:r>
              <a:rPr lang="en-US" i="1" dirty="0"/>
              <a:t>s’</a:t>
            </a:r>
            <a:r>
              <a:rPr lang="en-US" dirty="0"/>
              <a:t> = - 25 cm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Calculated by 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655888" y="2159000"/>
          <a:ext cx="3835400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79560" imgH="431640" progId="">
                  <p:embed/>
                </p:oleObj>
              </mc:Choice>
              <mc:Fallback>
                <p:oleObj name="Equation" r:id="rId2" imgW="1879560" imgH="431640" progId="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88" y="2159000"/>
                        <a:ext cx="3835400" cy="881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4354513" y="5014913"/>
          <a:ext cx="2470150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93760" imgH="419040" progId="">
                  <p:embed/>
                </p:oleObj>
              </mc:Choice>
              <mc:Fallback>
                <p:oleObj name="Equation" r:id="rId4" imgW="1193760" imgH="419040" progId="">
                  <p:embed/>
                  <p:pic>
                    <p:nvPicPr>
                      <p:cNvPr id="102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4513" y="5014913"/>
                        <a:ext cx="2470150" cy="868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Angular Magnification, cont.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eye is most relaxed when the image is at infinity</a:t>
            </a:r>
          </a:p>
          <a:p>
            <a:pPr lvl="1" eaLnBrk="1" hangingPunct="1"/>
            <a:r>
              <a:rPr lang="en-US" sz="2400"/>
              <a:t>Although the eye can focus on an object anywhere between the near point and infinity</a:t>
            </a:r>
          </a:p>
          <a:p>
            <a:pPr eaLnBrk="1" hangingPunct="1"/>
            <a:r>
              <a:rPr lang="en-US" sz="2800"/>
              <a:t>For the image formed by a magnifying glass to appear at infinity, the object has to be at the focal point of the lens</a:t>
            </a:r>
          </a:p>
          <a:p>
            <a:pPr eaLnBrk="1" hangingPunct="1"/>
            <a:r>
              <a:rPr lang="en-US" sz="2800"/>
              <a:t>The angular magnification is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997575" y="4808538"/>
          <a:ext cx="27813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431640" progId="">
                  <p:embed/>
                </p:oleObj>
              </mc:Choice>
              <mc:Fallback>
                <p:oleObj name="Equation" r:id="rId2" imgW="1231560" imgH="431640" progId="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575" y="4808538"/>
                        <a:ext cx="2781300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Magnification by a Lens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With a single lens, it is possible to achieve angular magnification up to about 4 without serious aberrations</a:t>
            </a:r>
          </a:p>
          <a:p>
            <a:pPr eaLnBrk="1" hangingPunct="1"/>
            <a:r>
              <a:rPr lang="en-US"/>
              <a:t>With multiple lenses, magnifications of up to about 20 can be achieved</a:t>
            </a:r>
          </a:p>
          <a:p>
            <a:pPr lvl="1" eaLnBrk="1" hangingPunct="1"/>
            <a:r>
              <a:rPr lang="en-US"/>
              <a:t>The multiple lenses can correct for aberrations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4D55E-9043-2BA0-9F68-D39BE511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2474D-C798-A865-8ECC-14E93DD9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49AEA-067F-1AD9-5B61-8D22C2DE8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3255264"/>
            <a:ext cx="7607808" cy="3392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a two lens system, is the image formed by the first lens inverted?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Sometimes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Never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29748-7B7E-3F3E-47B4-C4949B1E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2" y="1393647"/>
            <a:ext cx="4510104" cy="18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04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The Compound Microscope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Compound Microscope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892391"/>
            <a:ext cx="7786688" cy="5594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5849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The telescope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837"/>
            <a:ext cx="9129247" cy="42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4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Refracting Telescope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30" y="1409699"/>
            <a:ext cx="8585920" cy="490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313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1354138" y="0"/>
            <a:ext cx="750728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Reflecting Telescope: Newtonian 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337" y="1162050"/>
            <a:ext cx="719556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82983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 of Telescopes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Reflecting Telescopes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Largest in the world are the 10-m diameter Keck telescopes on Mauna Kea in Hawaii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Each contains 36 hexagonally shaped, computer-controlled mirrors that work together to form a large reflecting surface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Refracting Telescopes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Largest in the world is Yerkes Observatory in Williams Bay, Wisconsin</a:t>
            </a:r>
          </a:p>
          <a:p>
            <a:pPr lvl="2" eaLnBrk="1" hangingPunct="1">
              <a:lnSpc>
                <a:spcPct val="90000"/>
              </a:lnSpc>
            </a:pPr>
            <a:r>
              <a:rPr lang="en-US"/>
              <a:t>Has a diameter of 1 m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223.19.1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Resolution is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ending argument in a debate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ability to distinguish separate point sources in an optical image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bright fringes in a diffraction pattern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dark fringes in a diffraction pattern</a:t>
            </a:r>
          </a:p>
        </p:txBody>
      </p:sp>
      <p:sp>
        <p:nvSpPr>
          <p:cNvPr id="195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B6D810-F590-4B45-A8A0-3E825ED5BC2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82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233.19.2</a:t>
            </a:r>
          </a:p>
        </p:txBody>
      </p:sp>
      <p:sp>
        <p:nvSpPr>
          <p:cNvPr id="196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Cat’s eyes have pupils that can be modeled as vertical slits. At night, would cats be more successful in resolving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Headlights on a distant car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Vertically separated lights on the mast of a distant boat?</a:t>
            </a:r>
          </a:p>
        </p:txBody>
      </p:sp>
      <p:sp>
        <p:nvSpPr>
          <p:cNvPr id="196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552729-230B-4551-825F-256A285AE3F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4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D201-D5A3-72A5-B9FD-DC696FC9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6405-4577-96C1-E51D-CE55BD0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A4EB3-9B24-80E5-1AB1-5D3D09F3A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" y="3255264"/>
            <a:ext cx="7607808" cy="3392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a two lens system, is the image formed by the second lens inverted?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Sometimes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dirty="0"/>
              <a:t>Never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87DA6-4A70-146D-1457-0255B9BE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92" y="1393647"/>
            <a:ext cx="4510104" cy="18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9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0685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0461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70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  <p:extLst>
      <p:ext uri="{BB962C8B-B14F-4D97-AF65-F5344CB8AC3E}">
        <p14:creationId xmlns:p14="http://schemas.microsoft.com/office/powerpoint/2010/main" val="2052121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2381250"/>
            <a:ext cx="22669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616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2381250"/>
            <a:ext cx="24860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51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Resolved Images, Example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88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Barely Resolved, Example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76200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1063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Images Not Resolved,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3909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  <p:extLst>
      <p:ext uri="{BB962C8B-B14F-4D97-AF65-F5344CB8AC3E}">
        <p14:creationId xmlns:p14="http://schemas.microsoft.com/office/powerpoint/2010/main" val="35771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AB3C-0FA8-3E9D-AA3E-98A8A8E5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Box 13">
            <a:extLst>
              <a:ext uri="{FF2B5EF4-FFF2-40B4-BE49-F238E27FC236}">
                <a16:creationId xmlns:a16="http://schemas.microsoft.com/office/drawing/2014/main" id="{EEE8C250-C4B1-80EF-8B00-87A12D7A1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786" y="3212307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50" name="Text Box 13">
            <a:extLst>
              <a:ext uri="{FF2B5EF4-FFF2-40B4-BE49-F238E27FC236}">
                <a16:creationId xmlns:a16="http://schemas.microsoft.com/office/drawing/2014/main" id="{A1E76DFF-E439-5965-A408-40D1B97E7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095" y="298727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40E1B7DB-E7EC-149D-1B7B-963FBC7A4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4010" y="3212307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49" name="Text Box 13">
            <a:extLst>
              <a:ext uri="{FF2B5EF4-FFF2-40B4-BE49-F238E27FC236}">
                <a16:creationId xmlns:a16="http://schemas.microsoft.com/office/drawing/2014/main" id="{454DCB63-8FC5-662C-03AF-F9C9D2ED7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979" y="298727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C7BF08B5-4A1B-C23B-759A-7D0CC84A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dirty="0"/>
              <a:t>R. Todd Lines</a:t>
            </a:r>
          </a:p>
        </p:txBody>
      </p:sp>
      <p:sp>
        <p:nvSpPr>
          <p:cNvPr id="20485" name="Freeform 4">
            <a:extLst>
              <a:ext uri="{FF2B5EF4-FFF2-40B4-BE49-F238E27FC236}">
                <a16:creationId xmlns:a16="http://schemas.microsoft.com/office/drawing/2014/main" id="{2CAEBB63-E2D3-0461-11BC-29F2B821082F}"/>
              </a:ext>
            </a:extLst>
          </p:cNvPr>
          <p:cNvSpPr>
            <a:spLocks/>
          </p:cNvSpPr>
          <p:nvPr/>
        </p:nvSpPr>
        <p:spPr bwMode="auto">
          <a:xfrm>
            <a:off x="5400953" y="2519958"/>
            <a:ext cx="242888" cy="1253729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6" name="Freeform 5">
            <a:extLst>
              <a:ext uri="{FF2B5EF4-FFF2-40B4-BE49-F238E27FC236}">
                <a16:creationId xmlns:a16="http://schemas.microsoft.com/office/drawing/2014/main" id="{8B50B5CB-5A15-FB77-BA3A-EB751B2F33A5}"/>
              </a:ext>
            </a:extLst>
          </p:cNvPr>
          <p:cNvSpPr>
            <a:spLocks/>
          </p:cNvSpPr>
          <p:nvPr/>
        </p:nvSpPr>
        <p:spPr bwMode="auto">
          <a:xfrm>
            <a:off x="3562621" y="2519958"/>
            <a:ext cx="242888" cy="1253729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7" name="Line 6">
            <a:extLst>
              <a:ext uri="{FF2B5EF4-FFF2-40B4-BE49-F238E27FC236}">
                <a16:creationId xmlns:a16="http://schemas.microsoft.com/office/drawing/2014/main" id="{34BAC582-6213-58FB-7F4B-6B23340D6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9592" y="3206354"/>
            <a:ext cx="5364956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8" name="Text Box 7">
            <a:extLst>
              <a:ext uri="{FF2B5EF4-FFF2-40B4-BE49-F238E27FC236}">
                <a16:creationId xmlns:a16="http://schemas.microsoft.com/office/drawing/2014/main" id="{64661501-BEFC-21E7-E660-AADB0666D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993" y="3192556"/>
            <a:ext cx="357790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O</a:t>
            </a:r>
            <a:r>
              <a:rPr lang="en-US" sz="1350" baseline="-25000" dirty="0"/>
              <a:t>1</a:t>
            </a:r>
          </a:p>
        </p:txBody>
      </p:sp>
      <p:sp>
        <p:nvSpPr>
          <p:cNvPr id="20489" name="Line 8">
            <a:extLst>
              <a:ext uri="{FF2B5EF4-FFF2-40B4-BE49-F238E27FC236}">
                <a16:creationId xmlns:a16="http://schemas.microsoft.com/office/drawing/2014/main" id="{2D8FB0D9-351B-B6B4-0A63-4DC20643CB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9425" y="2924177"/>
            <a:ext cx="986750" cy="119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0" name="Line 9">
            <a:extLst>
              <a:ext uri="{FF2B5EF4-FFF2-40B4-BE49-F238E27FC236}">
                <a16:creationId xmlns:a16="http://schemas.microsoft.com/office/drawing/2014/main" id="{82DCCAF1-A281-1B36-6095-4AED2A026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8711" y="2927747"/>
            <a:ext cx="1008181" cy="519113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1" name="Line 10">
            <a:extLst>
              <a:ext uri="{FF2B5EF4-FFF2-40B4-BE49-F238E27FC236}">
                <a16:creationId xmlns:a16="http://schemas.microsoft.com/office/drawing/2014/main" id="{8E69EA04-11DF-8AC2-731C-6BC8A6C85E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2605" y="2928939"/>
            <a:ext cx="1242382" cy="772366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2" name="Line 11">
            <a:extLst>
              <a:ext uri="{FF2B5EF4-FFF2-40B4-BE49-F238E27FC236}">
                <a16:creationId xmlns:a16="http://schemas.microsoft.com/office/drawing/2014/main" id="{2EEEB157-784D-517B-B8C7-A8F7112BE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4422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3" name="Line 12">
            <a:extLst>
              <a:ext uri="{FF2B5EF4-FFF2-40B4-BE49-F238E27FC236}">
                <a16:creationId xmlns:a16="http://schemas.microsoft.com/office/drawing/2014/main" id="{40B61084-C85F-9F95-4F6E-834F166565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1567" y="4014192"/>
            <a:ext cx="98941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4" name="Text Box 13">
            <a:extLst>
              <a:ext uri="{FF2B5EF4-FFF2-40B4-BE49-F238E27FC236}">
                <a16:creationId xmlns:a16="http://schemas.microsoft.com/office/drawing/2014/main" id="{AA916E86-6634-6A06-515C-36C9B0AF5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8484" y="3864151"/>
            <a:ext cx="309700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</a:t>
            </a:r>
            <a:r>
              <a:rPr lang="en-US" sz="1350" baseline="-25000" dirty="0"/>
              <a:t>1</a:t>
            </a:r>
          </a:p>
        </p:txBody>
      </p:sp>
      <p:sp>
        <p:nvSpPr>
          <p:cNvPr id="20495" name="Line 14">
            <a:extLst>
              <a:ext uri="{FF2B5EF4-FFF2-40B4-BE49-F238E27FC236}">
                <a16:creationId xmlns:a16="http://schemas.microsoft.com/office/drawing/2014/main" id="{61858754-A9D9-0B91-D0D0-FA2245DE79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378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6" name="Line 15">
            <a:extLst>
              <a:ext uri="{FF2B5EF4-FFF2-40B4-BE49-F238E27FC236}">
                <a16:creationId xmlns:a16="http://schemas.microsoft.com/office/drawing/2014/main" id="{1085D0C9-D959-4539-B890-425B39553D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4788" y="4012510"/>
            <a:ext cx="834350" cy="3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7" name="Text Box 16">
            <a:extLst>
              <a:ext uri="{FF2B5EF4-FFF2-40B4-BE49-F238E27FC236}">
                <a16:creationId xmlns:a16="http://schemas.microsoft.com/office/drawing/2014/main" id="{5EBE1554-7799-C2C9-BDAF-FF9DC3253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479" y="3864151"/>
            <a:ext cx="352982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s’</a:t>
            </a:r>
            <a:r>
              <a:rPr lang="en-US" sz="1350" baseline="-25000" dirty="0"/>
              <a:t>1</a:t>
            </a:r>
          </a:p>
        </p:txBody>
      </p:sp>
      <p:sp>
        <p:nvSpPr>
          <p:cNvPr id="20498" name="Line 20">
            <a:extLst>
              <a:ext uri="{FF2B5EF4-FFF2-40B4-BE49-F238E27FC236}">
                <a16:creationId xmlns:a16="http://schemas.microsoft.com/office/drawing/2014/main" id="{20549B8E-81C2-C17F-1229-001C7CF1FD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8594" y="3893344"/>
            <a:ext cx="0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9" name="AutoShape 21">
            <a:extLst>
              <a:ext uri="{FF2B5EF4-FFF2-40B4-BE49-F238E27FC236}">
                <a16:creationId xmlns:a16="http://schemas.microsoft.com/office/drawing/2014/main" id="{3D5DC9E4-BE52-41A1-33D4-75AF84FF2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704" y="2930129"/>
            <a:ext cx="66675" cy="276225"/>
          </a:xfrm>
          <a:prstGeom prst="upArrow">
            <a:avLst>
              <a:gd name="adj1" fmla="val 50000"/>
              <a:gd name="adj2" fmla="val 103571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0" name="AutoShape 22">
            <a:extLst>
              <a:ext uri="{FF2B5EF4-FFF2-40B4-BE49-F238E27FC236}">
                <a16:creationId xmlns:a16="http://schemas.microsoft.com/office/drawing/2014/main" id="{18792CDB-F04C-7A4A-8616-C01AD3D2A4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477028" y="3207544"/>
            <a:ext cx="78582" cy="234554"/>
          </a:xfrm>
          <a:prstGeom prst="upArrow">
            <a:avLst>
              <a:gd name="adj1" fmla="val 50000"/>
              <a:gd name="adj2" fmla="val 8125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1" name="Line 23">
            <a:extLst>
              <a:ext uri="{FF2B5EF4-FFF2-40B4-BE49-F238E27FC236}">
                <a16:creationId xmlns:a16="http://schemas.microsoft.com/office/drawing/2014/main" id="{0B5FC207-D48D-9047-05D0-D714B7251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9623" y="2925366"/>
            <a:ext cx="2487496" cy="71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2" name="Line 24">
            <a:extLst>
              <a:ext uri="{FF2B5EF4-FFF2-40B4-BE49-F238E27FC236}">
                <a16:creationId xmlns:a16="http://schemas.microsoft.com/office/drawing/2014/main" id="{EAD6F3D2-2D03-DCE7-DF40-EB7934B212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9748" y="3443288"/>
            <a:ext cx="1025127" cy="7144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3" name="Line 61">
            <a:extLst>
              <a:ext uri="{FF2B5EF4-FFF2-40B4-BE49-F238E27FC236}">
                <a16:creationId xmlns:a16="http://schemas.microsoft.com/office/drawing/2014/main" id="{9EAE63AC-23F1-C23C-1378-BA69FC9220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2747" y="2832498"/>
            <a:ext cx="2524126" cy="610790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4" name="Line 62">
            <a:extLst>
              <a:ext uri="{FF2B5EF4-FFF2-40B4-BE49-F238E27FC236}">
                <a16:creationId xmlns:a16="http://schemas.microsoft.com/office/drawing/2014/main" id="{43B14747-7EEB-0B71-99D4-61CDD85FD3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0017" y="2728913"/>
            <a:ext cx="1446609" cy="721518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5" name="Line 63">
            <a:extLst>
              <a:ext uri="{FF2B5EF4-FFF2-40B4-BE49-F238E27FC236}">
                <a16:creationId xmlns:a16="http://schemas.microsoft.com/office/drawing/2014/main" id="{7880744A-2B3E-7F4B-8FA9-0A71A0AEFF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5604" y="2971800"/>
            <a:ext cx="1025129" cy="471486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6" name="Line 64">
            <a:extLst>
              <a:ext uri="{FF2B5EF4-FFF2-40B4-BE49-F238E27FC236}">
                <a16:creationId xmlns:a16="http://schemas.microsoft.com/office/drawing/2014/main" id="{F0FF7A2A-D016-CD4A-4305-4D5C7919B1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27160" y="2964657"/>
            <a:ext cx="1507331" cy="7144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7" name="AutoShape 65">
            <a:extLst>
              <a:ext uri="{FF2B5EF4-FFF2-40B4-BE49-F238E27FC236}">
                <a16:creationId xmlns:a16="http://schemas.microsoft.com/office/drawing/2014/main" id="{4568412C-4969-C136-2A99-B6568DB22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894" y="2971800"/>
            <a:ext cx="63104" cy="233363"/>
          </a:xfrm>
          <a:prstGeom prst="upArrow">
            <a:avLst>
              <a:gd name="adj1" fmla="val 50000"/>
              <a:gd name="adj2" fmla="val 91518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8" name="Line 66">
            <a:extLst>
              <a:ext uri="{FF2B5EF4-FFF2-40B4-BE49-F238E27FC236}">
                <a16:creationId xmlns:a16="http://schemas.microsoft.com/office/drawing/2014/main" id="{23E505EC-BCFE-A89E-532B-DDCB1DD2EB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1635" y="4240411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9" name="Line 67">
            <a:extLst>
              <a:ext uri="{FF2B5EF4-FFF2-40B4-BE49-F238E27FC236}">
                <a16:creationId xmlns:a16="http://schemas.microsoft.com/office/drawing/2014/main" id="{82BDEAD5-F233-C950-B75D-F15755F5D6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1634" y="4326136"/>
            <a:ext cx="4238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0" name="Text Box 68">
            <a:extLst>
              <a:ext uri="{FF2B5EF4-FFF2-40B4-BE49-F238E27FC236}">
                <a16:creationId xmlns:a16="http://schemas.microsoft.com/office/drawing/2014/main" id="{7E1934FD-D656-3698-DA83-81C16C1FC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169" y="4368404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f</a:t>
            </a:r>
            <a:r>
              <a:rPr lang="en-US" sz="1350" baseline="-25000" dirty="0"/>
              <a:t>1</a:t>
            </a:r>
          </a:p>
        </p:txBody>
      </p:sp>
      <p:sp>
        <p:nvSpPr>
          <p:cNvPr id="20511" name="Line 69">
            <a:extLst>
              <a:ext uri="{FF2B5EF4-FFF2-40B4-BE49-F238E27FC236}">
                <a16:creationId xmlns:a16="http://schemas.microsoft.com/office/drawing/2014/main" id="{AA98C068-3D1A-6B28-A329-EB9460868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7706" y="4013404"/>
            <a:ext cx="1014413" cy="157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2" name="Line 70">
            <a:extLst>
              <a:ext uri="{FF2B5EF4-FFF2-40B4-BE49-F238E27FC236}">
                <a16:creationId xmlns:a16="http://schemas.microsoft.com/office/drawing/2014/main" id="{ABE60881-73BC-3D8D-2D0D-A636CFBA9A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7510" y="3928467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3" name="Text Box 71">
            <a:extLst>
              <a:ext uri="{FF2B5EF4-FFF2-40B4-BE49-F238E27FC236}">
                <a16:creationId xmlns:a16="http://schemas.microsoft.com/office/drawing/2014/main" id="{AA0B28D4-A36A-0A66-2DD9-EA499CCE4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453" y="3864151"/>
            <a:ext cx="309700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</a:t>
            </a:r>
            <a:r>
              <a:rPr lang="en-US" sz="1350" baseline="-25000" dirty="0"/>
              <a:t>2</a:t>
            </a:r>
          </a:p>
        </p:txBody>
      </p:sp>
      <p:sp>
        <p:nvSpPr>
          <p:cNvPr id="20514" name="Line 72">
            <a:extLst>
              <a:ext uri="{FF2B5EF4-FFF2-40B4-BE49-F238E27FC236}">
                <a16:creationId xmlns:a16="http://schemas.microsoft.com/office/drawing/2014/main" id="{26A67704-14C0-FED1-24EE-10C7835DB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5969" y="3850481"/>
            <a:ext cx="0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5" name="Line 73">
            <a:extLst>
              <a:ext uri="{FF2B5EF4-FFF2-40B4-BE49-F238E27FC236}">
                <a16:creationId xmlns:a16="http://schemas.microsoft.com/office/drawing/2014/main" id="{9BBC2B84-0E35-2371-BF8F-A7D49537ED6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410" y="4240411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6" name="Line 74">
            <a:extLst>
              <a:ext uri="{FF2B5EF4-FFF2-40B4-BE49-F238E27FC236}">
                <a16:creationId xmlns:a16="http://schemas.microsoft.com/office/drawing/2014/main" id="{E17FF7C4-960D-F241-F0AA-A7507A17E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779" y="4326136"/>
            <a:ext cx="475972" cy="297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7" name="Text Box 75">
            <a:extLst>
              <a:ext uri="{FF2B5EF4-FFF2-40B4-BE49-F238E27FC236}">
                <a16:creationId xmlns:a16="http://schemas.microsoft.com/office/drawing/2014/main" id="{97C9C4A3-2A4B-D60F-8AEB-36BE04E62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2175" y="4352856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f</a:t>
            </a:r>
            <a:r>
              <a:rPr lang="en-US" sz="1350" baseline="-25000" dirty="0"/>
              <a:t>2</a:t>
            </a:r>
          </a:p>
        </p:txBody>
      </p:sp>
      <p:sp>
        <p:nvSpPr>
          <p:cNvPr id="20518" name="Line 76">
            <a:extLst>
              <a:ext uri="{FF2B5EF4-FFF2-40B4-BE49-F238E27FC236}">
                <a16:creationId xmlns:a16="http://schemas.microsoft.com/office/drawing/2014/main" id="{F11DF595-833E-A952-523F-4055ECAE12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3358" y="4324351"/>
            <a:ext cx="1769269" cy="35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19" name="Text Box 77">
            <a:extLst>
              <a:ext uri="{FF2B5EF4-FFF2-40B4-BE49-F238E27FC236}">
                <a16:creationId xmlns:a16="http://schemas.microsoft.com/office/drawing/2014/main" id="{61606C78-2DE5-7F52-34A5-69E4B849E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584" y="4188619"/>
            <a:ext cx="276038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/>
              <a:t>d</a:t>
            </a:r>
            <a:endParaRPr lang="en-US" sz="1350" baseline="-25000"/>
          </a:p>
        </p:txBody>
      </p:sp>
      <p:sp>
        <p:nvSpPr>
          <p:cNvPr id="20520" name="Line 79">
            <a:extLst>
              <a:ext uri="{FF2B5EF4-FFF2-40B4-BE49-F238E27FC236}">
                <a16:creationId xmlns:a16="http://schemas.microsoft.com/office/drawing/2014/main" id="{302A0178-529A-9BF9-529C-E60A6B1ACD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0733" y="4012406"/>
            <a:ext cx="983456" cy="357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21" name="Text Box 78">
            <a:extLst>
              <a:ext uri="{FF2B5EF4-FFF2-40B4-BE49-F238E27FC236}">
                <a16:creationId xmlns:a16="http://schemas.microsoft.com/office/drawing/2014/main" id="{8A36BEAD-F6B2-7C9C-B40C-C78328192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860" y="3864151"/>
            <a:ext cx="352982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s’</a:t>
            </a:r>
            <a:r>
              <a:rPr lang="en-US" sz="1350" baseline="-25000" dirty="0"/>
              <a:t>2</a:t>
            </a:r>
          </a:p>
        </p:txBody>
      </p:sp>
      <p:sp>
        <p:nvSpPr>
          <p:cNvPr id="42" name="Text Box 7">
            <a:extLst>
              <a:ext uri="{FF2B5EF4-FFF2-40B4-BE49-F238E27FC236}">
                <a16:creationId xmlns:a16="http://schemas.microsoft.com/office/drawing/2014/main" id="{C9A7DC9E-200A-315E-BE5D-37ABAB461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9083" y="3192556"/>
            <a:ext cx="300082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2</a:t>
            </a: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Line 24">
            <a:extLst>
              <a:ext uri="{FF2B5EF4-FFF2-40B4-BE49-F238E27FC236}">
                <a16:creationId xmlns:a16="http://schemas.microsoft.com/office/drawing/2014/main" id="{DF1EEA18-B903-95E8-AF9B-F04C30C395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278" y="3443286"/>
            <a:ext cx="1014413" cy="3574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D28695C-C1BF-56C1-4979-49685459A432}"/>
              </a:ext>
            </a:extLst>
          </p:cNvPr>
          <p:cNvSpPr/>
          <p:nvPr/>
        </p:nvSpPr>
        <p:spPr bwMode="auto">
          <a:xfrm>
            <a:off x="3209850" y="3191116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D8F65B3-68AD-41A4-F992-DEE41E4AD6BA}"/>
              </a:ext>
            </a:extLst>
          </p:cNvPr>
          <p:cNvSpPr/>
          <p:nvPr/>
        </p:nvSpPr>
        <p:spPr bwMode="auto">
          <a:xfrm>
            <a:off x="4117189" y="3187531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95744BA-61BB-75CC-E4B4-F8399EA3F7E8}"/>
              </a:ext>
            </a:extLst>
          </p:cNvPr>
          <p:cNvSpPr/>
          <p:nvPr/>
        </p:nvSpPr>
        <p:spPr bwMode="auto">
          <a:xfrm>
            <a:off x="5006668" y="319109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D83DB71-CFE3-1F78-248C-480485E669A3}"/>
              </a:ext>
            </a:extLst>
          </p:cNvPr>
          <p:cNvSpPr/>
          <p:nvPr/>
        </p:nvSpPr>
        <p:spPr bwMode="auto">
          <a:xfrm>
            <a:off x="5985452" y="3191080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54" name="Text Box 7">
            <a:extLst>
              <a:ext uri="{FF2B5EF4-FFF2-40B4-BE49-F238E27FC236}">
                <a16:creationId xmlns:a16="http://schemas.microsoft.com/office/drawing/2014/main" id="{D5E11724-61D5-E041-AAE2-38A4B3CF6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331" y="2722751"/>
            <a:ext cx="357790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r>
              <a:rPr lang="en-US" sz="1350" dirty="0"/>
              <a:t>O</a:t>
            </a:r>
            <a:r>
              <a:rPr lang="en-US" sz="1350" baseline="-25000" dirty="0"/>
              <a:t>2</a:t>
            </a:r>
          </a:p>
          <a:p>
            <a:endParaRPr lang="en-US" sz="135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B4FA43E-ED8C-EB54-B117-3534A243A908}"/>
              </a:ext>
            </a:extLst>
          </p:cNvPr>
          <p:cNvSpPr/>
          <p:nvPr/>
        </p:nvSpPr>
        <p:spPr bwMode="auto">
          <a:xfrm>
            <a:off x="4502869" y="318397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96A5F3-4697-F637-80DD-8760E6E7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AB16A-2E35-EFBC-337F-114B5362E31F}"/>
              </a:ext>
            </a:extLst>
          </p:cNvPr>
          <p:cNvSpPr txBox="1"/>
          <p:nvPr/>
        </p:nvSpPr>
        <p:spPr>
          <a:xfrm>
            <a:off x="2896999" y="3860304"/>
            <a:ext cx="4026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A9F76-63D5-FB40-3B3C-663682A0E406}"/>
              </a:ext>
            </a:extLst>
          </p:cNvPr>
          <p:cNvSpPr txBox="1"/>
          <p:nvPr/>
        </p:nvSpPr>
        <p:spPr>
          <a:xfrm>
            <a:off x="3926223" y="3860304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803561-DAB9-AA61-16D6-FDA147B6E17D}"/>
              </a:ext>
            </a:extLst>
          </p:cNvPr>
          <p:cNvSpPr txBox="1"/>
          <p:nvPr/>
        </p:nvSpPr>
        <p:spPr>
          <a:xfrm>
            <a:off x="4876562" y="3860304"/>
            <a:ext cx="40267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o2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5586C-281E-C8E6-123F-EC49852D668D}"/>
              </a:ext>
            </a:extLst>
          </p:cNvPr>
          <p:cNvSpPr txBox="1"/>
          <p:nvPr/>
        </p:nvSpPr>
        <p:spPr>
          <a:xfrm>
            <a:off x="5851284" y="3806345"/>
            <a:ext cx="36740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US" sz="1400" baseline="-25000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221447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533400"/>
            <a:ext cx="4495800" cy="16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438400"/>
            <a:ext cx="4495800" cy="16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599" y="4343400"/>
            <a:ext cx="4419601" cy="16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27957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191375" cy="21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3202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9170" y="4343400"/>
            <a:ext cx="37748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378955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11799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7708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Resolution, Rayleigh’s Criterion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When the central maximum of one image falls on the first minimum of another image, the images are said to be just resolved</a:t>
            </a:r>
          </a:p>
          <a:p>
            <a:pPr eaLnBrk="1" hangingPunct="1"/>
            <a:r>
              <a:rPr lang="en-US"/>
              <a:t>This limiting condition of resolution is called </a:t>
            </a:r>
            <a:r>
              <a:rPr lang="en-US" b="1"/>
              <a:t>Rayleigh’s criterion</a:t>
            </a:r>
            <a:endParaRPr lang="en-US"/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095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713" y="0"/>
            <a:ext cx="7535862" cy="1143000"/>
          </a:xfrm>
        </p:spPr>
        <p:txBody>
          <a:bodyPr/>
          <a:lstStyle/>
          <a:p>
            <a:pPr eaLnBrk="1" hangingPunct="1"/>
            <a:r>
              <a:rPr lang="en-US" sz="2800"/>
              <a:t>Resolution, Rayleigh’s Criterion, Equation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306513"/>
            <a:ext cx="7772400" cy="4611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angle of separation,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  <a:r>
              <a:rPr lang="en-US" sz="2800"/>
              <a:t>, is the angle subtended by the sources for which the images are just resolved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Since </a:t>
            </a:r>
            <a:r>
              <a:rPr lang="en-US" i="1">
                <a:cs typeface="Arial" charset="0"/>
              </a:rPr>
              <a:t>λ</a:t>
            </a:r>
            <a:r>
              <a:rPr lang="en-US" sz="2800"/>
              <a:t> &lt;&lt; </a:t>
            </a:r>
            <a:r>
              <a:rPr lang="en-US" sz="2800" i="1"/>
              <a:t>a</a:t>
            </a:r>
            <a:r>
              <a:rPr lang="en-US" sz="2800"/>
              <a:t> in most situations,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is very small and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» </a:t>
            </a:r>
            <a:r>
              <a:rPr lang="en-US" sz="2800" i="1">
                <a:cs typeface="Arial" charset="0"/>
              </a:rPr>
              <a:t>θ</a:t>
            </a:r>
            <a:endParaRPr lang="en-US" sz="280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Therefore, the limiting angle (in rad) of resolution for a slit of width </a:t>
            </a:r>
            <a:r>
              <a:rPr lang="en-US" sz="2800" i="1"/>
              <a:t>a</a:t>
            </a:r>
            <a:r>
              <a:rPr lang="en-US" sz="2800"/>
              <a:t> is 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To be resolved, the angle subtended by the two sources must be greater than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02088" y="4086225"/>
          <a:ext cx="15335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04560" progId="">
                  <p:embed/>
                </p:oleObj>
              </mc:Choice>
              <mc:Fallback>
                <p:oleObj name="Equation" r:id="rId2" imgW="622080" imgH="304560" progId="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4086225"/>
                        <a:ext cx="153352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54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Circular Apertures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diffraction pattern of a circular aperture consists of a central bright disk surrounded by progressively fainter bright and dark rings</a:t>
            </a:r>
          </a:p>
          <a:p>
            <a:pPr eaLnBrk="1" hangingPunct="1"/>
            <a:r>
              <a:rPr lang="en-US" sz="2800"/>
              <a:t>The limiting angle of resolution of the circular aperture is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lvl="1" eaLnBrk="1" hangingPunct="1"/>
            <a:r>
              <a:rPr lang="en-US" sz="2400" i="1"/>
              <a:t>D</a:t>
            </a:r>
            <a:r>
              <a:rPr lang="en-US" sz="2400"/>
              <a:t> is the diameter of the aperture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041650" y="3948113"/>
          <a:ext cx="2133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393480" progId="">
                  <p:embed/>
                </p:oleObj>
              </mc:Choice>
              <mc:Fallback>
                <p:oleObj name="Equation" r:id="rId2" imgW="863280" imgH="393480" progId="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3948113"/>
                        <a:ext cx="2133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73434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Well Resolved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639888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far apart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well 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629275" y="1500188"/>
          <a:ext cx="241776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0900" imgH="6485714" progId="">
                  <p:embed/>
                </p:oleObj>
              </mc:Choice>
              <mc:Fallback>
                <p:oleObj name="Photo Editor Photo" r:id="rId2" imgW="3400900" imgH="6485714" progId="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500188"/>
                        <a:ext cx="2417763" cy="461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0376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Just Resolved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481138"/>
            <a:ext cx="3810000" cy="4383087"/>
          </a:xfrm>
        </p:spPr>
        <p:txBody>
          <a:bodyPr/>
          <a:lstStyle/>
          <a:p>
            <a:pPr eaLnBrk="1" hangingPunct="1"/>
            <a:r>
              <a:rPr lang="en-US" sz="2400"/>
              <a:t>The sources are separated by an angle that satisfies Rayleigh’s criterion</a:t>
            </a:r>
          </a:p>
          <a:p>
            <a:pPr eaLnBrk="1" hangingPunct="1"/>
            <a:r>
              <a:rPr lang="en-US" sz="2400"/>
              <a:t>The images are just resolved</a:t>
            </a:r>
          </a:p>
          <a:p>
            <a:pPr eaLnBrk="1" hangingPunct="1"/>
            <a:r>
              <a:rPr lang="en-US" sz="2400"/>
              <a:t>The solid curves are the individual diffraction patterns</a:t>
            </a:r>
          </a:p>
          <a:p>
            <a:pPr eaLnBrk="1" hangingPunct="1"/>
            <a:r>
              <a:rPr lang="en-US" sz="2400"/>
              <a:t>The dashed lines are the resultant pattern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26113" y="1514475"/>
          <a:ext cx="22002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323810" imgH="6582694" progId="">
                  <p:embed/>
                </p:oleObj>
              </mc:Choice>
              <mc:Fallback>
                <p:oleObj name="Photo Editor Photo" r:id="rId2" imgW="3323810" imgH="6582694" progId="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1514475"/>
                        <a:ext cx="220027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410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Not Resolved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09713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close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unresolved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819775" y="1600200"/>
          <a:ext cx="170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734057" imgH="7000000" progId="">
                  <p:embed/>
                </p:oleObj>
              </mc:Choice>
              <mc:Fallback>
                <p:oleObj name="Photo Editor Photo" r:id="rId2" imgW="2734057" imgH="7000000" progId="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775" y="1600200"/>
                        <a:ext cx="1700213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701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3528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292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609600"/>
            <a:ext cx="334010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10200" y="1219200"/>
            <a:ext cx="21431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Resolved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Rayleigh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Sparrow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Unresolved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3336439" y="2937062"/>
            <a:ext cx="300082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51" name="Text Box 13"/>
          <p:cNvSpPr txBox="1">
            <a:spLocks noChangeArrowheads="1"/>
          </p:cNvSpPr>
          <p:nvPr/>
        </p:nvSpPr>
        <p:spPr bwMode="auto">
          <a:xfrm>
            <a:off x="5733498" y="320516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50" name="Text Box 13"/>
          <p:cNvSpPr txBox="1">
            <a:spLocks noChangeArrowheads="1"/>
          </p:cNvSpPr>
          <p:nvPr/>
        </p:nvSpPr>
        <p:spPr bwMode="auto">
          <a:xfrm>
            <a:off x="4669082" y="2980130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2</a:t>
            </a:r>
          </a:p>
        </p:txBody>
      </p:sp>
      <p:sp>
        <p:nvSpPr>
          <p:cNvPr id="48" name="Text Box 13"/>
          <p:cNvSpPr txBox="1">
            <a:spLocks noChangeArrowheads="1"/>
          </p:cNvSpPr>
          <p:nvPr/>
        </p:nvSpPr>
        <p:spPr bwMode="auto">
          <a:xfrm>
            <a:off x="3534060" y="3205163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49" name="Text Box 13"/>
          <p:cNvSpPr txBox="1">
            <a:spLocks noChangeArrowheads="1"/>
          </p:cNvSpPr>
          <p:nvPr/>
        </p:nvSpPr>
        <p:spPr bwMode="auto">
          <a:xfrm>
            <a:off x="4427029" y="2980130"/>
            <a:ext cx="258404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dirty="0"/>
              <a:t>f</a:t>
            </a:r>
            <a:r>
              <a:rPr lang="en-US" sz="900" baseline="-25000" dirty="0"/>
              <a:t>1</a:t>
            </a:r>
          </a:p>
        </p:txBody>
      </p:sp>
      <p:sp>
        <p:nvSpPr>
          <p:cNvPr id="2048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Combination of Lenses</a:t>
            </a:r>
          </a:p>
        </p:txBody>
      </p:sp>
      <p:sp>
        <p:nvSpPr>
          <p:cNvPr id="20485" name="Freeform 4"/>
          <p:cNvSpPr>
            <a:spLocks/>
          </p:cNvSpPr>
          <p:nvPr/>
        </p:nvSpPr>
        <p:spPr bwMode="auto">
          <a:xfrm>
            <a:off x="5185803" y="2007395"/>
            <a:ext cx="242888" cy="2350293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6" name="Freeform 5"/>
          <p:cNvSpPr>
            <a:spLocks/>
          </p:cNvSpPr>
          <p:nvPr/>
        </p:nvSpPr>
        <p:spPr bwMode="auto">
          <a:xfrm>
            <a:off x="3962671" y="2512814"/>
            <a:ext cx="242888" cy="1253729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7" name="Line 6"/>
          <p:cNvSpPr>
            <a:spLocks noChangeShapeType="1"/>
          </p:cNvSpPr>
          <p:nvPr/>
        </p:nvSpPr>
        <p:spPr bwMode="auto">
          <a:xfrm>
            <a:off x="2519642" y="3199210"/>
            <a:ext cx="5364956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2916186" y="3169444"/>
            <a:ext cx="357790" cy="300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O</a:t>
            </a:r>
            <a:r>
              <a:rPr lang="en-US" sz="1350" baseline="-25000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US" sz="1350" dirty="0"/>
          </a:p>
        </p:txBody>
      </p:sp>
      <p:sp>
        <p:nvSpPr>
          <p:cNvPr id="20489" name="Line 8"/>
          <p:cNvSpPr>
            <a:spLocks noChangeShapeType="1"/>
          </p:cNvSpPr>
          <p:nvPr/>
        </p:nvSpPr>
        <p:spPr bwMode="auto">
          <a:xfrm>
            <a:off x="3099475" y="2917033"/>
            <a:ext cx="986750" cy="119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0" name="Line 9"/>
          <p:cNvSpPr>
            <a:spLocks noChangeShapeType="1"/>
          </p:cNvSpPr>
          <p:nvPr/>
        </p:nvSpPr>
        <p:spPr bwMode="auto">
          <a:xfrm>
            <a:off x="3088761" y="2920603"/>
            <a:ext cx="1008181" cy="519113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1" name="Line 10"/>
          <p:cNvSpPr>
            <a:spLocks noChangeShapeType="1"/>
          </p:cNvSpPr>
          <p:nvPr/>
        </p:nvSpPr>
        <p:spPr bwMode="auto">
          <a:xfrm>
            <a:off x="4082655" y="2921795"/>
            <a:ext cx="1242382" cy="772366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499" name="AutoShape 21"/>
          <p:cNvSpPr>
            <a:spLocks noChangeArrowheads="1"/>
          </p:cNvSpPr>
          <p:nvPr/>
        </p:nvSpPr>
        <p:spPr bwMode="auto">
          <a:xfrm>
            <a:off x="3063755" y="2922986"/>
            <a:ext cx="34289" cy="276225"/>
          </a:xfrm>
          <a:prstGeom prst="upArrow">
            <a:avLst>
              <a:gd name="adj1" fmla="val 50000"/>
              <a:gd name="adj2" fmla="val 103571"/>
            </a:avLst>
          </a:prstGeom>
          <a:solidFill>
            <a:schemeClr val="accent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0" name="AutoShape 22"/>
          <p:cNvSpPr>
            <a:spLocks noChangeArrowheads="1"/>
          </p:cNvSpPr>
          <p:nvPr/>
        </p:nvSpPr>
        <p:spPr bwMode="auto">
          <a:xfrm flipV="1">
            <a:off x="4905653" y="3200400"/>
            <a:ext cx="52110" cy="234554"/>
          </a:xfrm>
          <a:prstGeom prst="upArrow">
            <a:avLst>
              <a:gd name="adj1" fmla="val 50000"/>
              <a:gd name="adj2" fmla="val 81250"/>
            </a:avLst>
          </a:prstGeom>
          <a:solidFill>
            <a:srgbClr val="FFC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1" name="Line 23"/>
          <p:cNvSpPr>
            <a:spLocks noChangeShapeType="1"/>
          </p:cNvSpPr>
          <p:nvPr/>
        </p:nvSpPr>
        <p:spPr bwMode="auto">
          <a:xfrm>
            <a:off x="3089673" y="2918222"/>
            <a:ext cx="2487496" cy="71542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2" name="Line 24"/>
          <p:cNvSpPr>
            <a:spLocks noChangeShapeType="1"/>
          </p:cNvSpPr>
          <p:nvPr/>
        </p:nvSpPr>
        <p:spPr bwMode="auto">
          <a:xfrm>
            <a:off x="4089798" y="3436144"/>
            <a:ext cx="1025127" cy="7144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3" name="Line 61"/>
          <p:cNvSpPr>
            <a:spLocks noChangeShapeType="1"/>
          </p:cNvSpPr>
          <p:nvPr/>
        </p:nvSpPr>
        <p:spPr bwMode="auto">
          <a:xfrm flipV="1">
            <a:off x="5248552" y="4200526"/>
            <a:ext cx="1123673" cy="7142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4" name="Line 62"/>
          <p:cNvSpPr>
            <a:spLocks noChangeShapeType="1"/>
          </p:cNvSpPr>
          <p:nvPr/>
        </p:nvSpPr>
        <p:spPr bwMode="auto">
          <a:xfrm flipV="1">
            <a:off x="5312848" y="2778919"/>
            <a:ext cx="1466571" cy="660797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5" name="Line 63"/>
          <p:cNvSpPr>
            <a:spLocks noChangeShapeType="1"/>
          </p:cNvSpPr>
          <p:nvPr/>
        </p:nvSpPr>
        <p:spPr bwMode="auto">
          <a:xfrm flipV="1">
            <a:off x="4905654" y="2557464"/>
            <a:ext cx="1516579" cy="878680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6" name="Line 64"/>
          <p:cNvSpPr>
            <a:spLocks noChangeShapeType="1"/>
          </p:cNvSpPr>
          <p:nvPr/>
        </p:nvSpPr>
        <p:spPr bwMode="auto">
          <a:xfrm>
            <a:off x="4914900" y="3436144"/>
            <a:ext cx="400051" cy="771525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0507" name="AutoShape 65"/>
          <p:cNvSpPr>
            <a:spLocks noChangeArrowheads="1"/>
          </p:cNvSpPr>
          <p:nvPr/>
        </p:nvSpPr>
        <p:spPr bwMode="auto">
          <a:xfrm flipV="1">
            <a:off x="3498687" y="3207544"/>
            <a:ext cx="101764" cy="1014413"/>
          </a:xfrm>
          <a:prstGeom prst="upArrow">
            <a:avLst>
              <a:gd name="adj1" fmla="val 50000"/>
              <a:gd name="adj2" fmla="val 91518"/>
            </a:avLst>
          </a:prstGeom>
          <a:solidFill>
            <a:srgbClr val="FFFF6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 flipV="1">
            <a:off x="4911328" y="3436143"/>
            <a:ext cx="414338" cy="3572"/>
          </a:xfrm>
          <a:prstGeom prst="line">
            <a:avLst/>
          </a:prstGeom>
          <a:noFill/>
          <a:ln w="9525">
            <a:solidFill>
              <a:srgbClr val="FFC000"/>
            </a:solidFill>
            <a:miter lim="800000"/>
            <a:headEnd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3" name="Oval 42"/>
          <p:cNvSpPr/>
          <p:nvPr/>
        </p:nvSpPr>
        <p:spPr bwMode="auto">
          <a:xfrm>
            <a:off x="3531319" y="318397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517239" y="3180388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762942" y="3183948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5813164" y="3183936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52" name="Line 62"/>
          <p:cNvSpPr>
            <a:spLocks noChangeShapeType="1"/>
          </p:cNvSpPr>
          <p:nvPr/>
        </p:nvSpPr>
        <p:spPr bwMode="auto">
          <a:xfrm flipV="1">
            <a:off x="3171825" y="3421856"/>
            <a:ext cx="2157413" cy="9715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 type="non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3" name="Line 62"/>
          <p:cNvSpPr>
            <a:spLocks noChangeShapeType="1"/>
          </p:cNvSpPr>
          <p:nvPr/>
        </p:nvSpPr>
        <p:spPr bwMode="auto">
          <a:xfrm flipV="1">
            <a:off x="3186114" y="3428999"/>
            <a:ext cx="1743074" cy="99298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 type="non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4" name="Line 62"/>
          <p:cNvSpPr>
            <a:spLocks noChangeShapeType="1"/>
          </p:cNvSpPr>
          <p:nvPr/>
        </p:nvSpPr>
        <p:spPr bwMode="auto">
          <a:xfrm flipV="1">
            <a:off x="3036095" y="4214812"/>
            <a:ext cx="2250281" cy="714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 type="non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1" name="Line 11"/>
          <p:cNvSpPr>
            <a:spLocks noChangeShapeType="1"/>
          </p:cNvSpPr>
          <p:nvPr/>
        </p:nvSpPr>
        <p:spPr bwMode="auto">
          <a:xfrm>
            <a:off x="3088760" y="4416779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 flipV="1">
            <a:off x="3095904" y="4502504"/>
            <a:ext cx="98941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3" name="Text Box 13"/>
          <p:cNvSpPr txBox="1">
            <a:spLocks noChangeArrowheads="1"/>
          </p:cNvSpPr>
          <p:nvPr/>
        </p:nvSpPr>
        <p:spPr bwMode="auto">
          <a:xfrm>
            <a:off x="3321839" y="4375547"/>
            <a:ext cx="296876" cy="27699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</a:t>
            </a:r>
            <a:r>
              <a:rPr lang="en-US" sz="1200" baseline="-25000" dirty="0"/>
              <a:t>1</a:t>
            </a:r>
          </a:p>
        </p:txBody>
      </p:sp>
      <p:sp>
        <p:nvSpPr>
          <p:cNvPr id="64" name="Line 14"/>
          <p:cNvSpPr>
            <a:spLocks noChangeShapeType="1"/>
          </p:cNvSpPr>
          <p:nvPr/>
        </p:nvSpPr>
        <p:spPr bwMode="auto">
          <a:xfrm>
            <a:off x="3543578" y="5159729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5" name="Line 15"/>
          <p:cNvSpPr>
            <a:spLocks noChangeShapeType="1"/>
          </p:cNvSpPr>
          <p:nvPr/>
        </p:nvSpPr>
        <p:spPr bwMode="auto">
          <a:xfrm flipV="1">
            <a:off x="4109125" y="4500824"/>
            <a:ext cx="834350" cy="336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4387238" y="4375547"/>
            <a:ext cx="335348" cy="27699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s’</a:t>
            </a:r>
            <a:r>
              <a:rPr lang="en-US" sz="1200" baseline="-25000" dirty="0"/>
              <a:t>1</a:t>
            </a:r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4082932" y="4414837"/>
            <a:ext cx="0" cy="7381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8" name="Line 66"/>
          <p:cNvSpPr>
            <a:spLocks noChangeShapeType="1"/>
          </p:cNvSpPr>
          <p:nvPr/>
        </p:nvSpPr>
        <p:spPr bwMode="auto">
          <a:xfrm>
            <a:off x="3660260" y="4761905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9" name="Line 67"/>
          <p:cNvSpPr>
            <a:spLocks noChangeShapeType="1"/>
          </p:cNvSpPr>
          <p:nvPr/>
        </p:nvSpPr>
        <p:spPr bwMode="auto">
          <a:xfrm flipV="1">
            <a:off x="3653116" y="4847630"/>
            <a:ext cx="4238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0" name="Text Box 68"/>
          <p:cNvSpPr txBox="1">
            <a:spLocks noChangeArrowheads="1"/>
          </p:cNvSpPr>
          <p:nvPr/>
        </p:nvSpPr>
        <p:spPr bwMode="auto">
          <a:xfrm>
            <a:off x="3709075" y="4889898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/>
              <a:t>f</a:t>
            </a:r>
            <a:r>
              <a:rPr lang="en-US" sz="1350" baseline="-25000"/>
              <a:t>1</a:t>
            </a:r>
          </a:p>
        </p:txBody>
      </p:sp>
      <p:sp>
        <p:nvSpPr>
          <p:cNvPr id="71" name="Line 69"/>
          <p:cNvSpPr>
            <a:spLocks noChangeShapeType="1"/>
          </p:cNvSpPr>
          <p:nvPr/>
        </p:nvSpPr>
        <p:spPr bwMode="auto">
          <a:xfrm>
            <a:off x="4922045" y="4495361"/>
            <a:ext cx="378619" cy="520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2" name="Line 70"/>
          <p:cNvSpPr>
            <a:spLocks noChangeShapeType="1"/>
          </p:cNvSpPr>
          <p:nvPr/>
        </p:nvSpPr>
        <p:spPr bwMode="auto">
          <a:xfrm>
            <a:off x="4931847" y="4416779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4" name="Line 72"/>
          <p:cNvSpPr>
            <a:spLocks noChangeShapeType="1"/>
          </p:cNvSpPr>
          <p:nvPr/>
        </p:nvSpPr>
        <p:spPr bwMode="auto">
          <a:xfrm>
            <a:off x="5304514" y="4421981"/>
            <a:ext cx="3293" cy="942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5" name="Line 73"/>
          <p:cNvSpPr>
            <a:spLocks noChangeShapeType="1"/>
          </p:cNvSpPr>
          <p:nvPr/>
        </p:nvSpPr>
        <p:spPr bwMode="auto">
          <a:xfrm>
            <a:off x="5831960" y="4761905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6" name="Line 74"/>
          <p:cNvSpPr>
            <a:spLocks noChangeShapeType="1"/>
          </p:cNvSpPr>
          <p:nvPr/>
        </p:nvSpPr>
        <p:spPr bwMode="auto">
          <a:xfrm>
            <a:off x="5310466" y="4847630"/>
            <a:ext cx="511691" cy="297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4" name="Rectangle 83"/>
          <p:cNvSpPr/>
          <p:nvPr/>
        </p:nvSpPr>
        <p:spPr bwMode="auto">
          <a:xfrm>
            <a:off x="5043489" y="4386264"/>
            <a:ext cx="150019" cy="1928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77" name="Text Box 75"/>
          <p:cNvSpPr txBox="1">
            <a:spLocks noChangeArrowheads="1"/>
          </p:cNvSpPr>
          <p:nvPr/>
        </p:nvSpPr>
        <p:spPr bwMode="auto">
          <a:xfrm>
            <a:off x="5445007" y="4874350"/>
            <a:ext cx="295274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f</a:t>
            </a:r>
            <a:r>
              <a:rPr lang="en-US" sz="1350" baseline="-25000" dirty="0"/>
              <a:t>2</a:t>
            </a:r>
          </a:p>
        </p:txBody>
      </p:sp>
      <p:sp>
        <p:nvSpPr>
          <p:cNvPr id="78" name="Line 76"/>
          <p:cNvSpPr>
            <a:spLocks noChangeShapeType="1"/>
          </p:cNvSpPr>
          <p:nvPr/>
        </p:nvSpPr>
        <p:spPr bwMode="auto">
          <a:xfrm>
            <a:off x="4087696" y="4849417"/>
            <a:ext cx="1212968" cy="119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79" name="Text Box 77"/>
          <p:cNvSpPr txBox="1">
            <a:spLocks noChangeArrowheads="1"/>
          </p:cNvSpPr>
          <p:nvPr/>
        </p:nvSpPr>
        <p:spPr bwMode="auto">
          <a:xfrm>
            <a:off x="4598472" y="4702969"/>
            <a:ext cx="276038" cy="30008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/>
              <a:t>d</a:t>
            </a:r>
            <a:endParaRPr lang="en-US" sz="1350" baseline="-25000" dirty="0"/>
          </a:p>
        </p:txBody>
      </p:sp>
      <p:sp>
        <p:nvSpPr>
          <p:cNvPr id="80" name="Line 79"/>
          <p:cNvSpPr>
            <a:spLocks noChangeShapeType="1"/>
          </p:cNvSpPr>
          <p:nvPr/>
        </p:nvSpPr>
        <p:spPr bwMode="auto">
          <a:xfrm flipV="1">
            <a:off x="3550444" y="5286529"/>
            <a:ext cx="1763595" cy="6989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4244363" y="5154216"/>
            <a:ext cx="335348" cy="27699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s’</a:t>
            </a:r>
            <a:r>
              <a:rPr lang="en-US" sz="1200" baseline="-25000" dirty="0"/>
              <a:t>2</a:t>
            </a:r>
          </a:p>
        </p:txBody>
      </p:sp>
      <p:sp>
        <p:nvSpPr>
          <p:cNvPr id="73" name="Text Box 71"/>
          <p:cNvSpPr txBox="1">
            <a:spLocks noChangeArrowheads="1"/>
          </p:cNvSpPr>
          <p:nvPr/>
        </p:nvSpPr>
        <p:spPr bwMode="auto">
          <a:xfrm>
            <a:off x="4977315" y="4375547"/>
            <a:ext cx="31620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</a:t>
            </a:r>
            <a:r>
              <a:rPr lang="en-US" sz="1200" baseline="-25000" dirty="0"/>
              <a:t>2</a:t>
            </a:r>
          </a:p>
        </p:txBody>
      </p:sp>
      <p:sp>
        <p:nvSpPr>
          <p:cNvPr id="85" name="Text Box 7"/>
          <p:cNvSpPr txBox="1">
            <a:spLocks noChangeArrowheads="1"/>
          </p:cNvSpPr>
          <p:nvPr/>
        </p:nvSpPr>
        <p:spPr bwMode="auto">
          <a:xfrm>
            <a:off x="4804323" y="2843214"/>
            <a:ext cx="28917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25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825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825" dirty="0">
                <a:latin typeface="Times New Roman" pitchFamily="18" charset="0"/>
                <a:cs typeface="Times New Roman" pitchFamily="18" charset="0"/>
              </a:rPr>
              <a:t> O</a:t>
            </a:r>
            <a:r>
              <a:rPr lang="en-US" sz="825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6" name="Oval 85"/>
          <p:cNvSpPr/>
          <p:nvPr/>
        </p:nvSpPr>
        <p:spPr bwMode="auto">
          <a:xfrm>
            <a:off x="4917206" y="3183972"/>
            <a:ext cx="34289" cy="3428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50" b="1"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545DA-C84E-6A8D-3C84-DE47F48BA1EF}"/>
              </a:ext>
            </a:extLst>
          </p:cNvPr>
          <p:cNvSpPr txBox="1"/>
          <p:nvPr/>
        </p:nvSpPr>
        <p:spPr>
          <a:xfrm>
            <a:off x="3326694" y="4388463"/>
            <a:ext cx="356188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d</a:t>
            </a:r>
            <a:r>
              <a:rPr lang="en-US" sz="1050" baseline="-25000" dirty="0"/>
              <a:t>o1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6CFD7-0887-72AF-B9B2-907A04876BF8}"/>
              </a:ext>
            </a:extLst>
          </p:cNvPr>
          <p:cNvSpPr txBox="1"/>
          <p:nvPr/>
        </p:nvSpPr>
        <p:spPr>
          <a:xfrm>
            <a:off x="4329857" y="4407192"/>
            <a:ext cx="32733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i1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DFB389-C8F3-D2B8-EA35-43FEDEFD43C7}"/>
              </a:ext>
            </a:extLst>
          </p:cNvPr>
          <p:cNvSpPr/>
          <p:nvPr/>
        </p:nvSpPr>
        <p:spPr>
          <a:xfrm>
            <a:off x="5063177" y="4414837"/>
            <a:ext cx="110554" cy="201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DEC5A-13AD-1AB6-8CA6-CD3DDBBE2E01}"/>
              </a:ext>
            </a:extLst>
          </p:cNvPr>
          <p:cNvSpPr txBox="1"/>
          <p:nvPr/>
        </p:nvSpPr>
        <p:spPr>
          <a:xfrm>
            <a:off x="4973496" y="441412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</a:t>
            </a:r>
            <a:r>
              <a:rPr lang="en-US" sz="800" baseline="-25000" dirty="0"/>
              <a:t>o2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878A6-1F87-E81D-79B0-41A5F0A06A23}"/>
              </a:ext>
            </a:extLst>
          </p:cNvPr>
          <p:cNvSpPr txBox="1"/>
          <p:nvPr/>
        </p:nvSpPr>
        <p:spPr>
          <a:xfrm>
            <a:off x="4263362" y="5182369"/>
            <a:ext cx="32733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31720898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Resolution,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0" y="4343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Pluto and its moon, </a:t>
            </a:r>
            <a:r>
              <a:rPr lang="en-US" sz="2800" dirty="0" err="1"/>
              <a:t>Charon</a:t>
            </a:r>
            <a:endParaRPr lang="en-US" sz="2800" dirty="0"/>
          </a:p>
          <a:p>
            <a:pPr eaLnBrk="1" hangingPunct="1"/>
            <a:r>
              <a:rPr lang="en-US" sz="2800" dirty="0"/>
              <a:t>Left: Earth-based telescope is blurred</a:t>
            </a:r>
          </a:p>
          <a:p>
            <a:pPr eaLnBrk="1" hangingPunct="1"/>
            <a:r>
              <a:rPr lang="en-US" sz="2800" dirty="0"/>
              <a:t>Right: Hubble Space Telescope clearly resolves the two objects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81187"/>
            <a:ext cx="2473657" cy="18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990600" y="2947987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0600" y="2947987"/>
            <a:ext cx="2286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657600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75260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2133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1828800"/>
            <a:ext cx="38024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6177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83686-3E59-5FBF-F628-80813852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C6927CFF-A931-E0C6-7225-676641B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F88FE49-9A6E-E319-EDF3-6E46A507083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The Compound Microscope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2DC24DC9-71A7-03DE-CD16-B6EC20FB2F3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1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2019</Words>
  <Application>Microsoft Office PowerPoint</Application>
  <PresentationFormat>On-screen Show (4:3)</PresentationFormat>
  <Paragraphs>419</Paragraphs>
  <Slides>80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Aptos</vt:lpstr>
      <vt:lpstr>Arial</vt:lpstr>
      <vt:lpstr>Calibri</vt:lpstr>
      <vt:lpstr>Monotype Sorts</vt:lpstr>
      <vt:lpstr>Symbol</vt:lpstr>
      <vt:lpstr>Times New Roman</vt:lpstr>
      <vt:lpstr>Office Theme</vt:lpstr>
      <vt:lpstr>Equation</vt:lpstr>
      <vt:lpstr>Photo Editor Photo</vt:lpstr>
      <vt:lpstr>Lecture 19</vt:lpstr>
      <vt:lpstr>Combination of Lenses</vt:lpstr>
      <vt:lpstr>PowerPoint Presentation</vt:lpstr>
      <vt:lpstr>Question</vt:lpstr>
      <vt:lpstr>Question</vt:lpstr>
      <vt:lpstr>Question</vt:lpstr>
      <vt:lpstr>PowerPoint Presentation</vt:lpstr>
      <vt:lpstr>Combination of Lenses</vt:lpstr>
      <vt:lpstr>The Compound Microscope</vt:lpstr>
      <vt:lpstr>Compound Microscope</vt:lpstr>
      <vt:lpstr>Question</vt:lpstr>
      <vt:lpstr>Compound Microscope</vt:lpstr>
      <vt:lpstr>The telescope</vt:lpstr>
      <vt:lpstr>PowerPoint Presentation</vt:lpstr>
      <vt:lpstr>Question</vt:lpstr>
      <vt:lpstr>Refracting Telescope</vt:lpstr>
      <vt:lpstr>Reflecting Telescope: Newtonian </vt:lpstr>
      <vt:lpstr>Examples of Telescopes</vt:lpstr>
      <vt:lpstr>Question 223.10.5</vt:lpstr>
      <vt:lpstr>PowerPoint Presentation</vt:lpstr>
      <vt:lpstr>PowerPoint Presentation</vt:lpstr>
      <vt:lpstr>PowerPoint Presentation</vt:lpstr>
      <vt:lpstr>PowerPoint Presentation</vt:lpstr>
      <vt:lpstr>End</vt:lpstr>
      <vt:lpstr>PowerPoint Presentation</vt:lpstr>
      <vt:lpstr>PowerPoint Presentation</vt:lpstr>
      <vt:lpstr>PowerPoint Presentation</vt:lpstr>
      <vt:lpstr>Question 223.10.5</vt:lpstr>
      <vt:lpstr>Question 223.10.6</vt:lpstr>
      <vt:lpstr>ConcepTest 24.3a Double Slits I</vt:lpstr>
      <vt:lpstr>ConcepTest 24.3a Double Slits I</vt:lpstr>
      <vt:lpstr>ConcepTest 24.3b  Double Slits II</vt:lpstr>
      <vt:lpstr>ConcepTest 24.3b  Double Slits II</vt:lpstr>
      <vt:lpstr>ConcepTest 24.4 Path Difference</vt:lpstr>
      <vt:lpstr>ConcepTest 24.4 Path Difference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223.18.4</vt:lpstr>
      <vt:lpstr>Simple Magnifier</vt:lpstr>
      <vt:lpstr>PowerPoint Presentation</vt:lpstr>
      <vt:lpstr>PowerPoint Presentation</vt:lpstr>
      <vt:lpstr>The Size of a Magnified Image</vt:lpstr>
      <vt:lpstr>PowerPoint Presentation</vt:lpstr>
      <vt:lpstr>Angular Magnification</vt:lpstr>
      <vt:lpstr>Angular Magnification, cont.</vt:lpstr>
      <vt:lpstr>Magnification by a Lens</vt:lpstr>
      <vt:lpstr>The Compound Microscope</vt:lpstr>
      <vt:lpstr>Compound Microscope</vt:lpstr>
      <vt:lpstr>The telescope</vt:lpstr>
      <vt:lpstr>PowerPoint Presentation</vt:lpstr>
      <vt:lpstr>Refracting Telescope</vt:lpstr>
      <vt:lpstr>Reflecting Telescope: Newtonian </vt:lpstr>
      <vt:lpstr>Examples of Telescopes</vt:lpstr>
      <vt:lpstr>Resolution</vt:lpstr>
      <vt:lpstr>Question 223.19.1</vt:lpstr>
      <vt:lpstr>Question 233.19.2</vt:lpstr>
      <vt:lpstr>PowerPoint Presentation</vt:lpstr>
      <vt:lpstr>PowerPoint Presentation</vt:lpstr>
      <vt:lpstr>Resolution</vt:lpstr>
      <vt:lpstr>Resolution</vt:lpstr>
      <vt:lpstr>PowerPoint Presentation</vt:lpstr>
      <vt:lpstr>PowerPoint Presentation</vt:lpstr>
      <vt:lpstr>Resolved Images, Example</vt:lpstr>
      <vt:lpstr>Barely Resolved, Example</vt:lpstr>
      <vt:lpstr>Images Not Resolved, Example</vt:lpstr>
      <vt:lpstr>Resolution</vt:lpstr>
      <vt:lpstr>PowerPoint Presentation</vt:lpstr>
      <vt:lpstr>PowerPoint Presentation</vt:lpstr>
      <vt:lpstr>PowerPoint Presentation</vt:lpstr>
      <vt:lpstr>Resolution, Rayleigh’s Criterion</vt:lpstr>
      <vt:lpstr>Resolution, Rayleigh’s Criterion, Equation</vt:lpstr>
      <vt:lpstr>Circular Apertures</vt:lpstr>
      <vt:lpstr>Circular Apertures, Well Resolved</vt:lpstr>
      <vt:lpstr>Circular Apertures, Just Resolved</vt:lpstr>
      <vt:lpstr>Circular Apertures, Not Resolved</vt:lpstr>
      <vt:lpstr>PowerPoint Presentation</vt:lpstr>
      <vt:lpstr>Resolution, Example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Magnifier</dc:title>
  <dc:creator>rtlines</dc:creator>
  <cp:lastModifiedBy>Lines, Todd</cp:lastModifiedBy>
  <cp:revision>9</cp:revision>
  <dcterms:created xsi:type="dcterms:W3CDTF">2011-12-09T16:42:40Z</dcterms:created>
  <dcterms:modified xsi:type="dcterms:W3CDTF">2025-05-30T22:06:07Z</dcterms:modified>
</cp:coreProperties>
</file>